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320" r:id="rId2"/>
    <p:sldId id="289" r:id="rId3"/>
    <p:sldId id="323" r:id="rId4"/>
    <p:sldId id="268" r:id="rId5"/>
    <p:sldId id="322" r:id="rId6"/>
    <p:sldId id="324" r:id="rId7"/>
    <p:sldId id="292" r:id="rId8"/>
    <p:sldId id="291" r:id="rId9"/>
    <p:sldId id="293" r:id="rId10"/>
    <p:sldId id="294" r:id="rId11"/>
    <p:sldId id="272" r:id="rId12"/>
    <p:sldId id="321" r:id="rId13"/>
    <p:sldId id="285" r:id="rId14"/>
    <p:sldId id="300" r:id="rId15"/>
    <p:sldId id="303" r:id="rId16"/>
    <p:sldId id="308" r:id="rId17"/>
    <p:sldId id="314" r:id="rId18"/>
    <p:sldId id="325" r:id="rId19"/>
    <p:sldId id="326" r:id="rId20"/>
    <p:sldId id="296" r:id="rId21"/>
  </p:sldIdLst>
  <p:sldSz cx="9144000" cy="5143500" type="screen16x9"/>
  <p:notesSz cx="6797675" cy="9928225"/>
  <p:defaultTextStyle>
    <a:lvl1pPr marL="0" algn="l" rtl="0" latinLnBrk="0">
      <a:defRPr lang="sl-SI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l-SI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l-SI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l-SI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l-SI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l-SI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l-SI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l-SI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l-SI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83E"/>
    <a:srgbClr val="FBB149"/>
    <a:srgbClr val="FB6755"/>
    <a:srgbClr val="DEB63D"/>
    <a:srgbClr val="933072"/>
    <a:srgbClr val="E4C14D"/>
    <a:srgbClr val="B3D7B6"/>
    <a:srgbClr val="C5E1C8"/>
    <a:srgbClr val="DAECDC"/>
    <a:srgbClr val="7A7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0" autoAdjust="0"/>
    <p:restoredTop sz="83748" autoAdjust="0"/>
  </p:normalViewPr>
  <p:slideViewPr>
    <p:cSldViewPr>
      <p:cViewPr varScale="1">
        <p:scale>
          <a:sx n="78" d="100"/>
          <a:sy n="78" d="100"/>
        </p:scale>
        <p:origin x="11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EB35C-FA9C-46F7-A40C-28702119E61F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57C7-4F87-40B0-B8E0-F916F84B2A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361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l-SI" sz="1200"/>
            </a:lvl1pPr>
            <a:extLst/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l-SI" sz="1200"/>
            </a:lvl1pPr>
            <a:extLst/>
          </a:lstStyle>
          <a:p>
            <a:fld id="{A8ADFD5B-A66C-449C-B6E8-FB716D07777D}" type="datetimeFigureOut">
              <a:pPr/>
              <a:t>20.1.2020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l-SI" sz="1200"/>
            </a:lvl1pPr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l-SI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190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sl-S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l-S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l-S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l-S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l-S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l-S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l-S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l-S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l-SI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053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Najprej predstavimo spletno stran:</a:t>
            </a:r>
          </a:p>
          <a:p>
            <a:r>
              <a:rPr lang="sl-SI" dirty="0" smtClean="0"/>
              <a:t>-poudarimo, da je namenjena </a:t>
            </a:r>
            <a:r>
              <a:rPr lang="sl-SI" b="1" dirty="0" smtClean="0"/>
              <a:t>strokovnjakom</a:t>
            </a:r>
          </a:p>
          <a:p>
            <a:r>
              <a:rPr lang="sl-SI" dirty="0" smtClean="0"/>
              <a:t>-naštejemo</a:t>
            </a:r>
            <a:r>
              <a:rPr lang="sl-SI" baseline="0" dirty="0" smtClean="0"/>
              <a:t> kar je v glavi in hitro opišemo</a:t>
            </a:r>
          </a:p>
          <a:p>
            <a:r>
              <a:rPr lang="sl-SI" baseline="0" dirty="0" smtClean="0"/>
              <a:t>-posebej izpostavimo novice, gradiva in izobraževanja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30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Napovemo MUKS, poudarimo da je izobraževanje brezplačno!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71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81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94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1F9C2-B689-A848-94AD-09A22B2D59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4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1F9C2-B689-A848-94AD-09A22B2D59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0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1F9C2-B689-A848-94AD-09A22B2D59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7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1F9C2-B689-A848-94AD-09A22B2D59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3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lang="sl-SI" smtClean="0">
                <a:solidFill>
                  <a:srgbClr val="FFFFFF"/>
                </a:solidFill>
              </a:rPr>
              <a:pPr algn="ctr"/>
              <a:t>20.1.2020</a:t>
            </a:fld>
            <a:endParaRPr lang="sl-SI" sz="2000">
              <a:solidFill>
                <a:srgbClr val="FFFFFF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sl-SI">
              <a:solidFill>
                <a:schemeClr val="tx2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sl-SI" smtClean="0">
                <a:solidFill>
                  <a:schemeClr val="tx2"/>
                </a:solidFill>
              </a:rPr>
              <a:pPr/>
              <a:t>‹#›</a:t>
            </a:fld>
            <a:endParaRPr lang="sl-SI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2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l-SI" smtClean="0"/>
              <a:pPr/>
              <a:t>20.1.2020</a:t>
            </a:fld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sl-SI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sl-SI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1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l-SI" smtClean="0"/>
              <a:pPr/>
              <a:t>20.1.2020</a:t>
            </a:fld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sl-SI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sl-SI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7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832D-DFDC-44CD-BCFF-DE64E39B1847}" type="datetime1">
              <a:rPr lang="en-US" smtClean="0"/>
              <a:t>1/20/2020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l-SI" smtClean="0"/>
              <a:pPr/>
              <a:t>20.1.2020</a:t>
            </a:fld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sl-SI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sl-SI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sl-SI" smtClean="0"/>
              <a:pPr/>
              <a:t>20.1.2020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sl-SI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sl-SI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l-SI" smtClean="0"/>
              <a:pPr/>
              <a:t>20.1.2020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sl-SI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958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l-SI" smtClean="0"/>
              <a:pPr/>
              <a:t>20.1.2020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sl-SI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708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sl-SI" smtClean="0"/>
              <a:pPr/>
              <a:t>20.1.2020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sl-SI" smtClean="0">
                <a:solidFill>
                  <a:srgbClr val="FFFFFF"/>
                </a:solidFill>
              </a:rPr>
              <a:pPr/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9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l-SI" smtClean="0"/>
              <a:pPr/>
              <a:t>20.1.2020</a:t>
            </a:fld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sl-SI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sl-SI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l-SI" smtClean="0"/>
              <a:pPr/>
              <a:t>20.1.2020</a:t>
            </a:fld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sl-SI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sl-SI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5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l-SI" smtClean="0"/>
              <a:pPr/>
              <a:t>20.1.2020</a:t>
            </a:fld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sl-SI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sl-SI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sl-SI" smtClean="0"/>
              <a:pPr/>
              <a:t>20.1.2020</a:t>
            </a:fld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sl-SI" sz="1400">
              <a:solidFill>
                <a:schemeClr val="tx2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lang="sl-SI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sl-SI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6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kotocka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3o5ztrk2e4-jan-kahanek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" t="15865" r="-35" b="23068"/>
          <a:stretch/>
        </p:blipFill>
        <p:spPr>
          <a:xfrm>
            <a:off x="0" y="0"/>
            <a:ext cx="9144000" cy="3720292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0" y="-19066"/>
            <a:ext cx="9144000" cy="4149400"/>
          </a:xfrm>
          <a:prstGeom prst="rect">
            <a:avLst/>
          </a:prstGeom>
          <a:solidFill>
            <a:srgbClr val="17283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logo_mddsz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24509" b="16430"/>
          <a:stretch/>
        </p:blipFill>
        <p:spPr>
          <a:xfrm>
            <a:off x="2436922" y="4299942"/>
            <a:ext cx="2423110" cy="704272"/>
          </a:xfrm>
          <a:prstGeom prst="rect">
            <a:avLst/>
          </a:prstGeom>
        </p:spPr>
      </p:pic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7677203" y="4324619"/>
            <a:ext cx="1215277" cy="695403"/>
            <a:chOff x="4094" y="3256"/>
            <a:chExt cx="1447" cy="828"/>
          </a:xfrm>
        </p:grpSpPr>
        <p:sp>
          <p:nvSpPr>
            <p:cNvPr id="11" name="Freeform 90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/>
              <a:ahLst/>
              <a:cxnLst>
                <a:cxn ang="0">
                  <a:pos x="461" y="242"/>
                </a:cxn>
                <a:cxn ang="0">
                  <a:pos x="458" y="266"/>
                </a:cxn>
                <a:cxn ang="0">
                  <a:pos x="453" y="287"/>
                </a:cxn>
                <a:cxn ang="0">
                  <a:pos x="447" y="310"/>
                </a:cxn>
                <a:cxn ang="0">
                  <a:pos x="433" y="340"/>
                </a:cxn>
                <a:cxn ang="0">
                  <a:pos x="408" y="377"/>
                </a:cxn>
                <a:cxn ang="0">
                  <a:pos x="377" y="408"/>
                </a:cxn>
                <a:cxn ang="0">
                  <a:pos x="350" y="428"/>
                </a:cxn>
                <a:cxn ang="0">
                  <a:pos x="330" y="437"/>
                </a:cxn>
                <a:cxn ang="0">
                  <a:pos x="310" y="447"/>
                </a:cxn>
                <a:cxn ang="0">
                  <a:pos x="288" y="454"/>
                </a:cxn>
                <a:cxn ang="0">
                  <a:pos x="265" y="458"/>
                </a:cxn>
                <a:cxn ang="0">
                  <a:pos x="243" y="460"/>
                </a:cxn>
                <a:cxn ang="0">
                  <a:pos x="219" y="460"/>
                </a:cxn>
                <a:cxn ang="0">
                  <a:pos x="195" y="458"/>
                </a:cxn>
                <a:cxn ang="0">
                  <a:pos x="173" y="454"/>
                </a:cxn>
                <a:cxn ang="0">
                  <a:pos x="151" y="447"/>
                </a:cxn>
                <a:cxn ang="0">
                  <a:pos x="130" y="437"/>
                </a:cxn>
                <a:cxn ang="0">
                  <a:pos x="111" y="428"/>
                </a:cxn>
                <a:cxn ang="0">
                  <a:pos x="84" y="408"/>
                </a:cxn>
                <a:cxn ang="0">
                  <a:pos x="53" y="377"/>
                </a:cxn>
                <a:cxn ang="0">
                  <a:pos x="28" y="340"/>
                </a:cxn>
                <a:cxn ang="0">
                  <a:pos x="14" y="310"/>
                </a:cxn>
                <a:cxn ang="0">
                  <a:pos x="7" y="287"/>
                </a:cxn>
                <a:cxn ang="0">
                  <a:pos x="3" y="266"/>
                </a:cxn>
                <a:cxn ang="0">
                  <a:pos x="1" y="242"/>
                </a:cxn>
                <a:cxn ang="0">
                  <a:pos x="1" y="218"/>
                </a:cxn>
                <a:cxn ang="0">
                  <a:pos x="3" y="195"/>
                </a:cxn>
                <a:cxn ang="0">
                  <a:pos x="7" y="173"/>
                </a:cxn>
                <a:cxn ang="0">
                  <a:pos x="14" y="151"/>
                </a:cxn>
                <a:cxn ang="0">
                  <a:pos x="28" y="121"/>
                </a:cxn>
                <a:cxn ang="0">
                  <a:pos x="53" y="84"/>
                </a:cxn>
                <a:cxn ang="0">
                  <a:pos x="84" y="53"/>
                </a:cxn>
                <a:cxn ang="0">
                  <a:pos x="111" y="33"/>
                </a:cxn>
                <a:cxn ang="0">
                  <a:pos x="130" y="23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5" y="2"/>
                </a:cxn>
                <a:cxn ang="0">
                  <a:pos x="219" y="0"/>
                </a:cxn>
                <a:cxn ang="0">
                  <a:pos x="243" y="0"/>
                </a:cxn>
                <a:cxn ang="0">
                  <a:pos x="265" y="2"/>
                </a:cxn>
                <a:cxn ang="0">
                  <a:pos x="288" y="8"/>
                </a:cxn>
                <a:cxn ang="0">
                  <a:pos x="310" y="14"/>
                </a:cxn>
                <a:cxn ang="0">
                  <a:pos x="340" y="28"/>
                </a:cxn>
                <a:cxn ang="0">
                  <a:pos x="377" y="53"/>
                </a:cxn>
                <a:cxn ang="0">
                  <a:pos x="408" y="84"/>
                </a:cxn>
                <a:cxn ang="0">
                  <a:pos x="433" y="121"/>
                </a:cxn>
                <a:cxn ang="0">
                  <a:pos x="447" y="151"/>
                </a:cxn>
                <a:cxn ang="0">
                  <a:pos x="453" y="173"/>
                </a:cxn>
                <a:cxn ang="0">
                  <a:pos x="458" y="195"/>
                </a:cxn>
                <a:cxn ang="0">
                  <a:pos x="461" y="218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2" name="Freeform 91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/>
              <a:ahLst/>
              <a:cxnLst>
                <a:cxn ang="0">
                  <a:pos x="460" y="243"/>
                </a:cxn>
                <a:cxn ang="0">
                  <a:pos x="458" y="266"/>
                </a:cxn>
                <a:cxn ang="0">
                  <a:pos x="453" y="288"/>
                </a:cxn>
                <a:cxn ang="0">
                  <a:pos x="447" y="310"/>
                </a:cxn>
                <a:cxn ang="0">
                  <a:pos x="433" y="340"/>
                </a:cxn>
                <a:cxn ang="0">
                  <a:pos x="408" y="377"/>
                </a:cxn>
                <a:cxn ang="0">
                  <a:pos x="377" y="408"/>
                </a:cxn>
                <a:cxn ang="0">
                  <a:pos x="350" y="428"/>
                </a:cxn>
                <a:cxn ang="0">
                  <a:pos x="330" y="439"/>
                </a:cxn>
                <a:cxn ang="0">
                  <a:pos x="310" y="447"/>
                </a:cxn>
                <a:cxn ang="0">
                  <a:pos x="288" y="454"/>
                </a:cxn>
                <a:cxn ang="0">
                  <a:pos x="265" y="458"/>
                </a:cxn>
                <a:cxn ang="0">
                  <a:pos x="242" y="461"/>
                </a:cxn>
                <a:cxn ang="0">
                  <a:pos x="218" y="461"/>
                </a:cxn>
                <a:cxn ang="0">
                  <a:pos x="195" y="458"/>
                </a:cxn>
                <a:cxn ang="0">
                  <a:pos x="173" y="454"/>
                </a:cxn>
                <a:cxn ang="0">
                  <a:pos x="151" y="447"/>
                </a:cxn>
                <a:cxn ang="0">
                  <a:pos x="130" y="439"/>
                </a:cxn>
                <a:cxn ang="0">
                  <a:pos x="111" y="428"/>
                </a:cxn>
                <a:cxn ang="0">
                  <a:pos x="84" y="408"/>
                </a:cxn>
                <a:cxn ang="0">
                  <a:pos x="53" y="377"/>
                </a:cxn>
                <a:cxn ang="0">
                  <a:pos x="28" y="340"/>
                </a:cxn>
                <a:cxn ang="0">
                  <a:pos x="14" y="310"/>
                </a:cxn>
                <a:cxn ang="0">
                  <a:pos x="7" y="288"/>
                </a:cxn>
                <a:cxn ang="0">
                  <a:pos x="3" y="266"/>
                </a:cxn>
                <a:cxn ang="0">
                  <a:pos x="0" y="243"/>
                </a:cxn>
                <a:cxn ang="0">
                  <a:pos x="0" y="219"/>
                </a:cxn>
                <a:cxn ang="0">
                  <a:pos x="3" y="195"/>
                </a:cxn>
                <a:cxn ang="0">
                  <a:pos x="7" y="173"/>
                </a:cxn>
                <a:cxn ang="0">
                  <a:pos x="14" y="151"/>
                </a:cxn>
                <a:cxn ang="0">
                  <a:pos x="28" y="121"/>
                </a:cxn>
                <a:cxn ang="0">
                  <a:pos x="53" y="84"/>
                </a:cxn>
                <a:cxn ang="0">
                  <a:pos x="84" y="53"/>
                </a:cxn>
                <a:cxn ang="0">
                  <a:pos x="121" y="28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5" y="3"/>
                </a:cxn>
                <a:cxn ang="0">
                  <a:pos x="218" y="1"/>
                </a:cxn>
                <a:cxn ang="0">
                  <a:pos x="242" y="1"/>
                </a:cxn>
                <a:cxn ang="0">
                  <a:pos x="265" y="3"/>
                </a:cxn>
                <a:cxn ang="0">
                  <a:pos x="288" y="8"/>
                </a:cxn>
                <a:cxn ang="0">
                  <a:pos x="310" y="14"/>
                </a:cxn>
                <a:cxn ang="0">
                  <a:pos x="340" y="28"/>
                </a:cxn>
                <a:cxn ang="0">
                  <a:pos x="377" y="53"/>
                </a:cxn>
                <a:cxn ang="0">
                  <a:pos x="408" y="84"/>
                </a:cxn>
                <a:cxn ang="0">
                  <a:pos x="433" y="121"/>
                </a:cxn>
                <a:cxn ang="0">
                  <a:pos x="447" y="151"/>
                </a:cxn>
                <a:cxn ang="0">
                  <a:pos x="453" y="173"/>
                </a:cxn>
                <a:cxn ang="0">
                  <a:pos x="458" y="195"/>
                </a:cxn>
                <a:cxn ang="0">
                  <a:pos x="460" y="21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3" name="Freeform 92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/>
              <a:ahLst/>
              <a:cxnLst>
                <a:cxn ang="0">
                  <a:pos x="1014" y="90"/>
                </a:cxn>
                <a:cxn ang="0">
                  <a:pos x="1005" y="144"/>
                </a:cxn>
                <a:cxn ang="0">
                  <a:pos x="994" y="201"/>
                </a:cxn>
                <a:cxn ang="0">
                  <a:pos x="979" y="271"/>
                </a:cxn>
                <a:cxn ang="0">
                  <a:pos x="960" y="346"/>
                </a:cxn>
                <a:cxn ang="0">
                  <a:pos x="934" y="419"/>
                </a:cxn>
                <a:cxn ang="0">
                  <a:pos x="920" y="453"/>
                </a:cxn>
                <a:cxn ang="0">
                  <a:pos x="903" y="484"/>
                </a:cxn>
                <a:cxn ang="0">
                  <a:pos x="886" y="512"/>
                </a:cxn>
                <a:cxn ang="0">
                  <a:pos x="868" y="535"/>
                </a:cxn>
                <a:cxn ang="0">
                  <a:pos x="847" y="553"/>
                </a:cxn>
                <a:cxn ang="0">
                  <a:pos x="828" y="569"/>
                </a:cxn>
                <a:cxn ang="0">
                  <a:pos x="787" y="594"/>
                </a:cxn>
                <a:cxn ang="0">
                  <a:pos x="745" y="612"/>
                </a:cxn>
                <a:cxn ang="0">
                  <a:pos x="701" y="629"/>
                </a:cxn>
                <a:cxn ang="0">
                  <a:pos x="659" y="645"/>
                </a:cxn>
                <a:cxn ang="0">
                  <a:pos x="616" y="664"/>
                </a:cxn>
                <a:cxn ang="0">
                  <a:pos x="575" y="691"/>
                </a:cxn>
                <a:cxn ang="0">
                  <a:pos x="555" y="709"/>
                </a:cxn>
                <a:cxn ang="0">
                  <a:pos x="534" y="729"/>
                </a:cxn>
                <a:cxn ang="0">
                  <a:pos x="516" y="752"/>
                </a:cxn>
                <a:cxn ang="0">
                  <a:pos x="501" y="777"/>
                </a:cxn>
                <a:cxn ang="0">
                  <a:pos x="489" y="804"/>
                </a:cxn>
                <a:cxn ang="0">
                  <a:pos x="479" y="832"/>
                </a:cxn>
                <a:cxn ang="0">
                  <a:pos x="466" y="889"/>
                </a:cxn>
                <a:cxn ang="0">
                  <a:pos x="461" y="944"/>
                </a:cxn>
                <a:cxn ang="0">
                  <a:pos x="461" y="995"/>
                </a:cxn>
                <a:cxn ang="0">
                  <a:pos x="463" y="1035"/>
                </a:cxn>
                <a:cxn ang="0">
                  <a:pos x="467" y="1073"/>
                </a:cxn>
                <a:cxn ang="0">
                  <a:pos x="4" y="971"/>
                </a:cxn>
                <a:cxn ang="0">
                  <a:pos x="18" y="895"/>
                </a:cxn>
                <a:cxn ang="0">
                  <a:pos x="34" y="823"/>
                </a:cxn>
                <a:cxn ang="0">
                  <a:pos x="57" y="742"/>
                </a:cxn>
                <a:cxn ang="0">
                  <a:pos x="79" y="680"/>
                </a:cxn>
                <a:cxn ang="0">
                  <a:pos x="95" y="641"/>
                </a:cxn>
                <a:cxn ang="0">
                  <a:pos x="114" y="604"/>
                </a:cxn>
                <a:cxn ang="0">
                  <a:pos x="134" y="570"/>
                </a:cxn>
                <a:cxn ang="0">
                  <a:pos x="157" y="541"/>
                </a:cxn>
                <a:cxn ang="0">
                  <a:pos x="181" y="516"/>
                </a:cxn>
                <a:cxn ang="0">
                  <a:pos x="219" y="491"/>
                </a:cxn>
                <a:cxn ang="0">
                  <a:pos x="267" y="466"/>
                </a:cxn>
                <a:cxn ang="0">
                  <a:pos x="338" y="434"/>
                </a:cxn>
                <a:cxn ang="0">
                  <a:pos x="403" y="402"/>
                </a:cxn>
                <a:cxn ang="0">
                  <a:pos x="442" y="376"/>
                </a:cxn>
                <a:cxn ang="0">
                  <a:pos x="469" y="352"/>
                </a:cxn>
                <a:cxn ang="0">
                  <a:pos x="486" y="334"/>
                </a:cxn>
                <a:cxn ang="0">
                  <a:pos x="502" y="312"/>
                </a:cxn>
                <a:cxn ang="0">
                  <a:pos x="516" y="288"/>
                </a:cxn>
                <a:cxn ang="0">
                  <a:pos x="533" y="247"/>
                </a:cxn>
                <a:cxn ang="0">
                  <a:pos x="549" y="194"/>
                </a:cxn>
                <a:cxn ang="0">
                  <a:pos x="557" y="146"/>
                </a:cxn>
                <a:cxn ang="0">
                  <a:pos x="560" y="102"/>
                </a:cxn>
                <a:cxn ang="0">
                  <a:pos x="558" y="64"/>
                </a:cxn>
                <a:cxn ang="0">
                  <a:pos x="553" y="33"/>
                </a:cxn>
                <a:cxn ang="0">
                  <a:pos x="548" y="5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4" name="Freeform 93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9" y="0"/>
                </a:cxn>
                <a:cxn ang="0">
                  <a:pos x="209" y="23"/>
                </a:cxn>
                <a:cxn ang="0">
                  <a:pos x="29" y="253"/>
                </a:cxn>
                <a:cxn ang="0">
                  <a:pos x="214" y="253"/>
                </a:cxn>
                <a:cxn ang="0">
                  <a:pos x="214" y="274"/>
                </a:cxn>
                <a:cxn ang="0">
                  <a:pos x="0" y="274"/>
                </a:cxn>
                <a:cxn ang="0">
                  <a:pos x="0" y="252"/>
                </a:cxn>
                <a:cxn ang="0">
                  <a:pos x="180" y="23"/>
                </a:cxn>
                <a:cxn ang="0">
                  <a:pos x="12" y="23"/>
                </a:cxn>
                <a:cxn ang="0">
                  <a:pos x="12" y="0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5" name="Freeform 94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/>
              <a:ahLst/>
              <a:cxnLst>
                <a:cxn ang="0">
                  <a:pos x="133" y="100"/>
                </a:cxn>
                <a:cxn ang="0">
                  <a:pos x="115" y="105"/>
                </a:cxn>
                <a:cxn ang="0">
                  <a:pos x="47" y="119"/>
                </a:cxn>
                <a:cxn ang="0">
                  <a:pos x="32" y="129"/>
                </a:cxn>
                <a:cxn ang="0">
                  <a:pos x="25" y="144"/>
                </a:cxn>
                <a:cxn ang="0">
                  <a:pos x="27" y="167"/>
                </a:cxn>
                <a:cxn ang="0">
                  <a:pos x="44" y="184"/>
                </a:cxn>
                <a:cxn ang="0">
                  <a:pos x="68" y="190"/>
                </a:cxn>
                <a:cxn ang="0">
                  <a:pos x="88" y="187"/>
                </a:cxn>
                <a:cxn ang="0">
                  <a:pos x="106" y="181"/>
                </a:cxn>
                <a:cxn ang="0">
                  <a:pos x="121" y="169"/>
                </a:cxn>
                <a:cxn ang="0">
                  <a:pos x="132" y="154"/>
                </a:cxn>
                <a:cxn ang="0">
                  <a:pos x="137" y="135"/>
                </a:cxn>
                <a:cxn ang="0">
                  <a:pos x="7" y="67"/>
                </a:cxn>
                <a:cxn ang="0">
                  <a:pos x="12" y="44"/>
                </a:cxn>
                <a:cxn ang="0">
                  <a:pos x="22" y="25"/>
                </a:cxn>
                <a:cxn ang="0">
                  <a:pos x="38" y="12"/>
                </a:cxn>
                <a:cxn ang="0">
                  <a:pos x="57" y="5"/>
                </a:cxn>
                <a:cxn ang="0">
                  <a:pos x="101" y="1"/>
                </a:cxn>
                <a:cxn ang="0">
                  <a:pos x="126" y="7"/>
                </a:cxn>
                <a:cxn ang="0">
                  <a:pos x="142" y="17"/>
                </a:cxn>
                <a:cxn ang="0">
                  <a:pos x="154" y="32"/>
                </a:cxn>
                <a:cxn ang="0">
                  <a:pos x="161" y="54"/>
                </a:cxn>
                <a:cxn ang="0">
                  <a:pos x="162" y="173"/>
                </a:cxn>
                <a:cxn ang="0">
                  <a:pos x="165" y="181"/>
                </a:cxn>
                <a:cxn ang="0">
                  <a:pos x="172" y="184"/>
                </a:cxn>
                <a:cxn ang="0">
                  <a:pos x="183" y="183"/>
                </a:cxn>
                <a:cxn ang="0">
                  <a:pos x="167" y="204"/>
                </a:cxn>
                <a:cxn ang="0">
                  <a:pos x="148" y="199"/>
                </a:cxn>
                <a:cxn ang="0">
                  <a:pos x="140" y="184"/>
                </a:cxn>
                <a:cxn ang="0">
                  <a:pos x="138" y="170"/>
                </a:cxn>
                <a:cxn ang="0">
                  <a:pos x="118" y="194"/>
                </a:cxn>
                <a:cxn ang="0">
                  <a:pos x="91" y="208"/>
                </a:cxn>
                <a:cxn ang="0">
                  <a:pos x="53" y="210"/>
                </a:cxn>
                <a:cxn ang="0">
                  <a:pos x="29" y="202"/>
                </a:cxn>
                <a:cxn ang="0">
                  <a:pos x="15" y="193"/>
                </a:cxn>
                <a:cxn ang="0">
                  <a:pos x="4" y="179"/>
                </a:cxn>
                <a:cxn ang="0">
                  <a:pos x="0" y="159"/>
                </a:cxn>
                <a:cxn ang="0">
                  <a:pos x="2" y="134"/>
                </a:cxn>
                <a:cxn ang="0">
                  <a:pos x="14" y="115"/>
                </a:cxn>
                <a:cxn ang="0">
                  <a:pos x="33" y="102"/>
                </a:cxn>
                <a:cxn ang="0">
                  <a:pos x="86" y="91"/>
                </a:cxn>
                <a:cxn ang="0">
                  <a:pos x="119" y="87"/>
                </a:cxn>
                <a:cxn ang="0">
                  <a:pos x="133" y="79"/>
                </a:cxn>
                <a:cxn ang="0">
                  <a:pos x="137" y="62"/>
                </a:cxn>
                <a:cxn ang="0">
                  <a:pos x="135" y="46"/>
                </a:cxn>
                <a:cxn ang="0">
                  <a:pos x="128" y="35"/>
                </a:cxn>
                <a:cxn ang="0">
                  <a:pos x="114" y="25"/>
                </a:cxn>
                <a:cxn ang="0">
                  <a:pos x="85" y="21"/>
                </a:cxn>
                <a:cxn ang="0">
                  <a:pos x="55" y="27"/>
                </a:cxn>
                <a:cxn ang="0">
                  <a:pos x="37" y="46"/>
                </a:cxn>
                <a:cxn ang="0">
                  <a:pos x="7" y="67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6" name="Freeform 95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89" y="175"/>
                </a:cxn>
                <a:cxn ang="0">
                  <a:pos x="90" y="175"/>
                </a:cxn>
                <a:cxn ang="0">
                  <a:pos x="152" y="0"/>
                </a:cxn>
                <a:cxn ang="0">
                  <a:pos x="177" y="0"/>
                </a:cxn>
                <a:cxn ang="0">
                  <a:pos x="102" y="198"/>
                </a:cxn>
                <a:cxn ang="0">
                  <a:pos x="76" y="198"/>
                </a:cxn>
                <a:cxn ang="0">
                  <a:pos x="0" y="0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7" name="Freeform 96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/>
              <a:ahLst/>
              <a:cxnLst>
                <a:cxn ang="0">
                  <a:pos x="26" y="121"/>
                </a:cxn>
                <a:cxn ang="0">
                  <a:pos x="31" y="144"/>
                </a:cxn>
                <a:cxn ang="0">
                  <a:pos x="42" y="163"/>
                </a:cxn>
                <a:cxn ang="0">
                  <a:pos x="57" y="179"/>
                </a:cxn>
                <a:cxn ang="0">
                  <a:pos x="78" y="188"/>
                </a:cxn>
                <a:cxn ang="0">
                  <a:pos x="102" y="189"/>
                </a:cxn>
                <a:cxn ang="0">
                  <a:pos x="124" y="183"/>
                </a:cxn>
                <a:cxn ang="0">
                  <a:pos x="141" y="169"/>
                </a:cxn>
                <a:cxn ang="0">
                  <a:pos x="154" y="150"/>
                </a:cxn>
                <a:cxn ang="0">
                  <a:pos x="161" y="129"/>
                </a:cxn>
                <a:cxn ang="0">
                  <a:pos x="164" y="105"/>
                </a:cxn>
                <a:cxn ang="0">
                  <a:pos x="161" y="82"/>
                </a:cxn>
                <a:cxn ang="0">
                  <a:pos x="154" y="61"/>
                </a:cxn>
                <a:cxn ang="0">
                  <a:pos x="141" y="41"/>
                </a:cxn>
                <a:cxn ang="0">
                  <a:pos x="124" y="28"/>
                </a:cxn>
                <a:cxn ang="0">
                  <a:pos x="102" y="21"/>
                </a:cxn>
                <a:cxn ang="0">
                  <a:pos x="78" y="23"/>
                </a:cxn>
                <a:cxn ang="0">
                  <a:pos x="57" y="32"/>
                </a:cxn>
                <a:cxn ang="0">
                  <a:pos x="42" y="48"/>
                </a:cxn>
                <a:cxn ang="0">
                  <a:pos x="31" y="67"/>
                </a:cxn>
                <a:cxn ang="0">
                  <a:pos x="26" y="90"/>
                </a:cxn>
                <a:cxn ang="0">
                  <a:pos x="188" y="105"/>
                </a:cxn>
                <a:cxn ang="0">
                  <a:pos x="185" y="136"/>
                </a:cxn>
                <a:cxn ang="0">
                  <a:pos x="174" y="163"/>
                </a:cxn>
                <a:cxn ang="0">
                  <a:pos x="158" y="186"/>
                </a:cxn>
                <a:cxn ang="0">
                  <a:pos x="134" y="202"/>
                </a:cxn>
                <a:cxn ang="0">
                  <a:pos x="106" y="210"/>
                </a:cxn>
                <a:cxn ang="0">
                  <a:pos x="73" y="209"/>
                </a:cxn>
                <a:cxn ang="0">
                  <a:pos x="45" y="198"/>
                </a:cxn>
                <a:cxn ang="0">
                  <a:pos x="25" y="180"/>
                </a:cxn>
                <a:cxn ang="0">
                  <a:pos x="10" y="155"/>
                </a:cxn>
                <a:cxn ang="0">
                  <a:pos x="2" y="127"/>
                </a:cxn>
                <a:cxn ang="0">
                  <a:pos x="1" y="95"/>
                </a:cxn>
                <a:cxn ang="0">
                  <a:pos x="6" y="65"/>
                </a:cxn>
                <a:cxn ang="0">
                  <a:pos x="19" y="39"/>
                </a:cxn>
                <a:cxn ang="0">
                  <a:pos x="38" y="19"/>
                </a:cxn>
                <a:cxn ang="0">
                  <a:pos x="64" y="6"/>
                </a:cxn>
                <a:cxn ang="0">
                  <a:pos x="94" y="0"/>
                </a:cxn>
                <a:cxn ang="0">
                  <a:pos x="125" y="6"/>
                </a:cxn>
                <a:cxn ang="0">
                  <a:pos x="150" y="19"/>
                </a:cxn>
                <a:cxn ang="0">
                  <a:pos x="169" y="39"/>
                </a:cxn>
                <a:cxn ang="0">
                  <a:pos x="181" y="65"/>
                </a:cxn>
                <a:cxn ang="0">
                  <a:pos x="188" y="9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8" name="Freeform 97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/>
              <a:ahLst/>
              <a:cxnLst>
                <a:cxn ang="0">
                  <a:pos x="98" y="259"/>
                </a:cxn>
                <a:cxn ang="0">
                  <a:pos x="114" y="256"/>
                </a:cxn>
                <a:cxn ang="0">
                  <a:pos x="127" y="249"/>
                </a:cxn>
                <a:cxn ang="0">
                  <a:pos x="138" y="239"/>
                </a:cxn>
                <a:cxn ang="0">
                  <a:pos x="147" y="227"/>
                </a:cxn>
                <a:cxn ang="0">
                  <a:pos x="152" y="213"/>
                </a:cxn>
                <a:cxn ang="0">
                  <a:pos x="158" y="191"/>
                </a:cxn>
                <a:cxn ang="0">
                  <a:pos x="158" y="160"/>
                </a:cxn>
                <a:cxn ang="0">
                  <a:pos x="152" y="137"/>
                </a:cxn>
                <a:cxn ang="0">
                  <a:pos x="147" y="124"/>
                </a:cxn>
                <a:cxn ang="0">
                  <a:pos x="138" y="112"/>
                </a:cxn>
                <a:cxn ang="0">
                  <a:pos x="127" y="102"/>
                </a:cxn>
                <a:cxn ang="0">
                  <a:pos x="114" y="95"/>
                </a:cxn>
                <a:cxn ang="0">
                  <a:pos x="98" y="91"/>
                </a:cxn>
                <a:cxn ang="0">
                  <a:pos x="80" y="91"/>
                </a:cxn>
                <a:cxn ang="0">
                  <a:pos x="66" y="95"/>
                </a:cxn>
                <a:cxn ang="0">
                  <a:pos x="53" y="102"/>
                </a:cxn>
                <a:cxn ang="0">
                  <a:pos x="43" y="112"/>
                </a:cxn>
                <a:cxn ang="0">
                  <a:pos x="35" y="124"/>
                </a:cxn>
                <a:cxn ang="0">
                  <a:pos x="29" y="137"/>
                </a:cxn>
                <a:cxn ang="0">
                  <a:pos x="25" y="160"/>
                </a:cxn>
                <a:cxn ang="0">
                  <a:pos x="25" y="191"/>
                </a:cxn>
                <a:cxn ang="0">
                  <a:pos x="29" y="213"/>
                </a:cxn>
                <a:cxn ang="0">
                  <a:pos x="35" y="227"/>
                </a:cxn>
                <a:cxn ang="0">
                  <a:pos x="43" y="239"/>
                </a:cxn>
                <a:cxn ang="0">
                  <a:pos x="53" y="249"/>
                </a:cxn>
                <a:cxn ang="0">
                  <a:pos x="66" y="256"/>
                </a:cxn>
                <a:cxn ang="0">
                  <a:pos x="80" y="259"/>
                </a:cxn>
                <a:cxn ang="0">
                  <a:pos x="182" y="274"/>
                </a:cxn>
                <a:cxn ang="0">
                  <a:pos x="160" y="237"/>
                </a:cxn>
                <a:cxn ang="0">
                  <a:pos x="154" y="246"/>
                </a:cxn>
                <a:cxn ang="0">
                  <a:pos x="140" y="263"/>
                </a:cxn>
                <a:cxn ang="0">
                  <a:pos x="121" y="273"/>
                </a:cxn>
                <a:cxn ang="0">
                  <a:pos x="99" y="280"/>
                </a:cxn>
                <a:cxn ang="0">
                  <a:pos x="78" y="280"/>
                </a:cxn>
                <a:cxn ang="0">
                  <a:pos x="58" y="276"/>
                </a:cxn>
                <a:cxn ang="0">
                  <a:pos x="41" y="268"/>
                </a:cxn>
                <a:cxn ang="0">
                  <a:pos x="27" y="256"/>
                </a:cxn>
                <a:cxn ang="0">
                  <a:pos x="16" y="242"/>
                </a:cxn>
                <a:cxn ang="0">
                  <a:pos x="8" y="225"/>
                </a:cxn>
                <a:cxn ang="0">
                  <a:pos x="2" y="206"/>
                </a:cxn>
                <a:cxn ang="0">
                  <a:pos x="0" y="186"/>
                </a:cxn>
                <a:cxn ang="0">
                  <a:pos x="0" y="165"/>
                </a:cxn>
                <a:cxn ang="0">
                  <a:pos x="2" y="145"/>
                </a:cxn>
                <a:cxn ang="0">
                  <a:pos x="8" y="127"/>
                </a:cxn>
                <a:cxn ang="0">
                  <a:pos x="16" y="109"/>
                </a:cxn>
                <a:cxn ang="0">
                  <a:pos x="27" y="95"/>
                </a:cxn>
                <a:cxn ang="0">
                  <a:pos x="41" y="83"/>
                </a:cxn>
                <a:cxn ang="0">
                  <a:pos x="58" y="76"/>
                </a:cxn>
                <a:cxn ang="0">
                  <a:pos x="78" y="71"/>
                </a:cxn>
                <a:cxn ang="0">
                  <a:pos x="99" y="71"/>
                </a:cxn>
                <a:cxn ang="0">
                  <a:pos x="121" y="77"/>
                </a:cxn>
                <a:cxn ang="0">
                  <a:pos x="139" y="88"/>
                </a:cxn>
                <a:cxn ang="0">
                  <a:pos x="153" y="104"/>
                </a:cxn>
                <a:cxn ang="0">
                  <a:pos x="159" y="114"/>
                </a:cxn>
                <a:cxn ang="0">
                  <a:pos x="182" y="0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9" name="Freeform 98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/>
              <a:ahLst/>
              <a:cxnLst>
                <a:cxn ang="0">
                  <a:pos x="123" y="131"/>
                </a:cxn>
                <a:cxn ang="0">
                  <a:pos x="146" y="127"/>
                </a:cxn>
                <a:cxn ang="0">
                  <a:pos x="165" y="117"/>
                </a:cxn>
                <a:cxn ang="0">
                  <a:pos x="173" y="108"/>
                </a:cxn>
                <a:cxn ang="0">
                  <a:pos x="178" y="100"/>
                </a:cxn>
                <a:cxn ang="0">
                  <a:pos x="182" y="89"/>
                </a:cxn>
                <a:cxn ang="0">
                  <a:pos x="183" y="77"/>
                </a:cxn>
                <a:cxn ang="0">
                  <a:pos x="179" y="54"/>
                </a:cxn>
                <a:cxn ang="0">
                  <a:pos x="174" y="44"/>
                </a:cxn>
                <a:cxn ang="0">
                  <a:pos x="169" y="37"/>
                </a:cxn>
                <a:cxn ang="0">
                  <a:pos x="160" y="30"/>
                </a:cxn>
                <a:cxn ang="0">
                  <a:pos x="149" y="26"/>
                </a:cxn>
                <a:cxn ang="0">
                  <a:pos x="123" y="23"/>
                </a:cxn>
                <a:cxn ang="0">
                  <a:pos x="26" y="131"/>
                </a:cxn>
                <a:cxn ang="0">
                  <a:pos x="125" y="0"/>
                </a:cxn>
                <a:cxn ang="0">
                  <a:pos x="142" y="1"/>
                </a:cxn>
                <a:cxn ang="0">
                  <a:pos x="158" y="4"/>
                </a:cxn>
                <a:cxn ang="0">
                  <a:pos x="172" y="10"/>
                </a:cxn>
                <a:cxn ang="0">
                  <a:pos x="184" y="17"/>
                </a:cxn>
                <a:cxn ang="0">
                  <a:pos x="195" y="27"/>
                </a:cxn>
                <a:cxn ang="0">
                  <a:pos x="202" y="39"/>
                </a:cxn>
                <a:cxn ang="0">
                  <a:pos x="207" y="54"/>
                </a:cxn>
                <a:cxn ang="0">
                  <a:pos x="209" y="71"/>
                </a:cxn>
                <a:cxn ang="0">
                  <a:pos x="205" y="96"/>
                </a:cxn>
                <a:cxn ang="0">
                  <a:pos x="196" y="117"/>
                </a:cxn>
                <a:cxn ang="0">
                  <a:pos x="188" y="125"/>
                </a:cxn>
                <a:cxn ang="0">
                  <a:pos x="178" y="133"/>
                </a:cxn>
                <a:cxn ang="0">
                  <a:pos x="168" y="138"/>
                </a:cxn>
                <a:cxn ang="0">
                  <a:pos x="156" y="142"/>
                </a:cxn>
                <a:cxn ang="0">
                  <a:pos x="162" y="144"/>
                </a:cxn>
                <a:cxn ang="0">
                  <a:pos x="173" y="147"/>
                </a:cxn>
                <a:cxn ang="0">
                  <a:pos x="183" y="152"/>
                </a:cxn>
                <a:cxn ang="0">
                  <a:pos x="189" y="159"/>
                </a:cxn>
                <a:cxn ang="0">
                  <a:pos x="197" y="172"/>
                </a:cxn>
                <a:cxn ang="0">
                  <a:pos x="202" y="192"/>
                </a:cxn>
                <a:cxn ang="0">
                  <a:pos x="204" y="222"/>
                </a:cxn>
                <a:cxn ang="0">
                  <a:pos x="207" y="252"/>
                </a:cxn>
                <a:cxn ang="0">
                  <a:pos x="213" y="269"/>
                </a:cxn>
                <a:cxn ang="0">
                  <a:pos x="187" y="274"/>
                </a:cxn>
                <a:cxn ang="0">
                  <a:pos x="182" y="254"/>
                </a:cxn>
                <a:cxn ang="0">
                  <a:pos x="180" y="232"/>
                </a:cxn>
                <a:cxn ang="0">
                  <a:pos x="177" y="203"/>
                </a:cxn>
                <a:cxn ang="0">
                  <a:pos x="171" y="177"/>
                </a:cxn>
                <a:cxn ang="0">
                  <a:pos x="163" y="166"/>
                </a:cxn>
                <a:cxn ang="0">
                  <a:pos x="155" y="159"/>
                </a:cxn>
                <a:cxn ang="0">
                  <a:pos x="142" y="155"/>
                </a:cxn>
                <a:cxn ang="0">
                  <a:pos x="125" y="152"/>
                </a:cxn>
                <a:cxn ang="0">
                  <a:pos x="26" y="274"/>
                </a:cxn>
                <a:cxn ang="0">
                  <a:pos x="0" y="0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0" name="Freeform 99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/>
              <a:ahLst/>
              <a:cxnLst>
                <a:cxn ang="0">
                  <a:pos x="151" y="78"/>
                </a:cxn>
                <a:cxn ang="0">
                  <a:pos x="146" y="59"/>
                </a:cxn>
                <a:cxn ang="0">
                  <a:pos x="139" y="48"/>
                </a:cxn>
                <a:cxn ang="0">
                  <a:pos x="132" y="38"/>
                </a:cxn>
                <a:cxn ang="0">
                  <a:pos x="122" y="30"/>
                </a:cxn>
                <a:cxn ang="0">
                  <a:pos x="110" y="24"/>
                </a:cxn>
                <a:cxn ang="0">
                  <a:pos x="97" y="21"/>
                </a:cxn>
                <a:cxn ang="0">
                  <a:pos x="83" y="21"/>
                </a:cxn>
                <a:cxn ang="0">
                  <a:pos x="69" y="24"/>
                </a:cxn>
                <a:cxn ang="0">
                  <a:pos x="58" y="30"/>
                </a:cxn>
                <a:cxn ang="0">
                  <a:pos x="49" y="38"/>
                </a:cxn>
                <a:cxn ang="0">
                  <a:pos x="37" y="53"/>
                </a:cxn>
                <a:cxn ang="0">
                  <a:pos x="27" y="78"/>
                </a:cxn>
                <a:cxn ang="0">
                  <a:pos x="153" y="92"/>
                </a:cxn>
                <a:cxn ang="0">
                  <a:pos x="26" y="126"/>
                </a:cxn>
                <a:cxn ang="0">
                  <a:pos x="30" y="146"/>
                </a:cxn>
                <a:cxn ang="0">
                  <a:pos x="37" y="158"/>
                </a:cxn>
                <a:cxn ang="0">
                  <a:pos x="44" y="170"/>
                </a:cxn>
                <a:cxn ang="0">
                  <a:pos x="54" y="179"/>
                </a:cxn>
                <a:cxn ang="0">
                  <a:pos x="67" y="186"/>
                </a:cxn>
                <a:cxn ang="0">
                  <a:pos x="82" y="189"/>
                </a:cxn>
                <a:cxn ang="0">
                  <a:pos x="103" y="189"/>
                </a:cxn>
                <a:cxn ang="0">
                  <a:pos x="123" y="182"/>
                </a:cxn>
                <a:cxn ang="0">
                  <a:pos x="138" y="169"/>
                </a:cxn>
                <a:cxn ang="0">
                  <a:pos x="149" y="150"/>
                </a:cxn>
                <a:cxn ang="0">
                  <a:pos x="176" y="140"/>
                </a:cxn>
                <a:cxn ang="0">
                  <a:pos x="165" y="170"/>
                </a:cxn>
                <a:cxn ang="0">
                  <a:pos x="158" y="182"/>
                </a:cxn>
                <a:cxn ang="0">
                  <a:pos x="148" y="192"/>
                </a:cxn>
                <a:cxn ang="0">
                  <a:pos x="137" y="200"/>
                </a:cxn>
                <a:cxn ang="0">
                  <a:pos x="123" y="206"/>
                </a:cxn>
                <a:cxn ang="0">
                  <a:pos x="108" y="209"/>
                </a:cxn>
                <a:cxn ang="0">
                  <a:pos x="90" y="210"/>
                </a:cxn>
                <a:cxn ang="0">
                  <a:pos x="68" y="208"/>
                </a:cxn>
                <a:cxn ang="0">
                  <a:pos x="50" y="202"/>
                </a:cxn>
                <a:cxn ang="0">
                  <a:pos x="33" y="193"/>
                </a:cxn>
                <a:cxn ang="0">
                  <a:pos x="22" y="180"/>
                </a:cxn>
                <a:cxn ang="0">
                  <a:pos x="12" y="163"/>
                </a:cxn>
                <a:cxn ang="0">
                  <a:pos x="5" y="146"/>
                </a:cxn>
                <a:cxn ang="0">
                  <a:pos x="2" y="127"/>
                </a:cxn>
                <a:cxn ang="0">
                  <a:pos x="0" y="105"/>
                </a:cxn>
                <a:cxn ang="0">
                  <a:pos x="2" y="86"/>
                </a:cxn>
                <a:cxn ang="0">
                  <a:pos x="5" y="67"/>
                </a:cxn>
                <a:cxn ang="0">
                  <a:pos x="12" y="49"/>
                </a:cxn>
                <a:cxn ang="0">
                  <a:pos x="22" y="34"/>
                </a:cxn>
                <a:cxn ang="0">
                  <a:pos x="33" y="20"/>
                </a:cxn>
                <a:cxn ang="0">
                  <a:pos x="50" y="10"/>
                </a:cxn>
                <a:cxn ang="0">
                  <a:pos x="68" y="3"/>
                </a:cxn>
                <a:cxn ang="0">
                  <a:pos x="90" y="0"/>
                </a:cxn>
                <a:cxn ang="0">
                  <a:pos x="112" y="3"/>
                </a:cxn>
                <a:cxn ang="0">
                  <a:pos x="131" y="10"/>
                </a:cxn>
                <a:cxn ang="0">
                  <a:pos x="146" y="21"/>
                </a:cxn>
                <a:cxn ang="0">
                  <a:pos x="159" y="35"/>
                </a:cxn>
                <a:cxn ang="0">
                  <a:pos x="167" y="52"/>
                </a:cxn>
                <a:cxn ang="0">
                  <a:pos x="174" y="71"/>
                </a:cxn>
                <a:cxn ang="0">
                  <a:pos x="177" y="91"/>
                </a:cxn>
                <a:cxn ang="0">
                  <a:pos x="177" y="112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1" name="Freeform 100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/>
              <a:ahLst/>
              <a:cxnLst>
                <a:cxn ang="0">
                  <a:pos x="84" y="21"/>
                </a:cxn>
                <a:cxn ang="0">
                  <a:pos x="68" y="25"/>
                </a:cxn>
                <a:cxn ang="0">
                  <a:pos x="54" y="32"/>
                </a:cxn>
                <a:cxn ang="0">
                  <a:pos x="43" y="40"/>
                </a:cxn>
                <a:cxn ang="0">
                  <a:pos x="35" y="52"/>
                </a:cxn>
                <a:cxn ang="0">
                  <a:pos x="30" y="66"/>
                </a:cxn>
                <a:cxn ang="0">
                  <a:pos x="24" y="89"/>
                </a:cxn>
                <a:cxn ang="0">
                  <a:pos x="24" y="121"/>
                </a:cxn>
                <a:cxn ang="0">
                  <a:pos x="30" y="143"/>
                </a:cxn>
                <a:cxn ang="0">
                  <a:pos x="36" y="157"/>
                </a:cxn>
                <a:cxn ang="0">
                  <a:pos x="44" y="169"/>
                </a:cxn>
                <a:cxn ang="0">
                  <a:pos x="55" y="179"/>
                </a:cxn>
                <a:cxn ang="0">
                  <a:pos x="69" y="186"/>
                </a:cxn>
                <a:cxn ang="0">
                  <a:pos x="85" y="189"/>
                </a:cxn>
                <a:cxn ang="0">
                  <a:pos x="102" y="189"/>
                </a:cxn>
                <a:cxn ang="0">
                  <a:pos x="117" y="186"/>
                </a:cxn>
                <a:cxn ang="0">
                  <a:pos x="129" y="179"/>
                </a:cxn>
                <a:cxn ang="0">
                  <a:pos x="139" y="169"/>
                </a:cxn>
                <a:cxn ang="0">
                  <a:pos x="148" y="157"/>
                </a:cxn>
                <a:cxn ang="0">
                  <a:pos x="153" y="143"/>
                </a:cxn>
                <a:cxn ang="0">
                  <a:pos x="158" y="121"/>
                </a:cxn>
                <a:cxn ang="0">
                  <a:pos x="158" y="90"/>
                </a:cxn>
                <a:cxn ang="0">
                  <a:pos x="153" y="67"/>
                </a:cxn>
                <a:cxn ang="0">
                  <a:pos x="148" y="54"/>
                </a:cxn>
                <a:cxn ang="0">
                  <a:pos x="139" y="42"/>
                </a:cxn>
                <a:cxn ang="0">
                  <a:pos x="129" y="33"/>
                </a:cxn>
                <a:cxn ang="0">
                  <a:pos x="117" y="25"/>
                </a:cxn>
                <a:cxn ang="0">
                  <a:pos x="102" y="21"/>
                </a:cxn>
                <a:cxn ang="0">
                  <a:pos x="0" y="6"/>
                </a:cxn>
                <a:cxn ang="0">
                  <a:pos x="22" y="44"/>
                </a:cxn>
                <a:cxn ang="0">
                  <a:pos x="28" y="34"/>
                </a:cxn>
                <a:cxn ang="0">
                  <a:pos x="42" y="19"/>
                </a:cxn>
                <a:cxn ang="0">
                  <a:pos x="60" y="7"/>
                </a:cxn>
                <a:cxn ang="0">
                  <a:pos x="82" y="1"/>
                </a:cxn>
                <a:cxn ang="0">
                  <a:pos x="104" y="1"/>
                </a:cxn>
                <a:cxn ang="0">
                  <a:pos x="125" y="6"/>
                </a:cxn>
                <a:cxn ang="0">
                  <a:pos x="141" y="13"/>
                </a:cxn>
                <a:cxn ang="0">
                  <a:pos x="155" y="25"/>
                </a:cxn>
                <a:cxn ang="0">
                  <a:pos x="166" y="39"/>
                </a:cxn>
                <a:cxn ang="0">
                  <a:pos x="175" y="57"/>
                </a:cxn>
                <a:cxn ang="0">
                  <a:pos x="180" y="75"/>
                </a:cxn>
                <a:cxn ang="0">
                  <a:pos x="182" y="95"/>
                </a:cxn>
                <a:cxn ang="0">
                  <a:pos x="182" y="116"/>
                </a:cxn>
                <a:cxn ang="0">
                  <a:pos x="180" y="136"/>
                </a:cxn>
                <a:cxn ang="0">
                  <a:pos x="175" y="155"/>
                </a:cxn>
                <a:cxn ang="0">
                  <a:pos x="166" y="172"/>
                </a:cxn>
                <a:cxn ang="0">
                  <a:pos x="155" y="186"/>
                </a:cxn>
                <a:cxn ang="0">
                  <a:pos x="141" y="198"/>
                </a:cxn>
                <a:cxn ang="0">
                  <a:pos x="125" y="206"/>
                </a:cxn>
                <a:cxn ang="0">
                  <a:pos x="104" y="210"/>
                </a:cxn>
                <a:cxn ang="0">
                  <a:pos x="83" y="210"/>
                </a:cxn>
                <a:cxn ang="0">
                  <a:pos x="62" y="204"/>
                </a:cxn>
                <a:cxn ang="0">
                  <a:pos x="44" y="194"/>
                </a:cxn>
                <a:cxn ang="0">
                  <a:pos x="30" y="177"/>
                </a:cxn>
                <a:cxn ang="0">
                  <a:pos x="24" y="167"/>
                </a:cxn>
                <a:cxn ang="0">
                  <a:pos x="0" y="278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2" name="Freeform 101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/>
              <a:ahLst/>
              <a:cxnLst>
                <a:cxn ang="0">
                  <a:pos x="161" y="198"/>
                </a:cxn>
                <a:cxn ang="0">
                  <a:pos x="139" y="198"/>
                </a:cxn>
                <a:cxn ang="0">
                  <a:pos x="139" y="163"/>
                </a:cxn>
                <a:cxn ang="0">
                  <a:pos x="138" y="163"/>
                </a:cxn>
                <a:cxn ang="0">
                  <a:pos x="133" y="173"/>
                </a:cxn>
                <a:cxn ang="0">
                  <a:pos x="126" y="180"/>
                </a:cxn>
                <a:cxn ang="0">
                  <a:pos x="119" y="188"/>
                </a:cxn>
                <a:cxn ang="0">
                  <a:pos x="110" y="193"/>
                </a:cxn>
                <a:cxn ang="0">
                  <a:pos x="101" y="198"/>
                </a:cxn>
                <a:cxn ang="0">
                  <a:pos x="91" y="202"/>
                </a:cxn>
                <a:cxn ang="0">
                  <a:pos x="81" y="204"/>
                </a:cxn>
                <a:cxn ang="0">
                  <a:pos x="70" y="205"/>
                </a:cxn>
                <a:cxn ang="0">
                  <a:pos x="60" y="204"/>
                </a:cxn>
                <a:cxn ang="0">
                  <a:pos x="52" y="203"/>
                </a:cxn>
                <a:cxn ang="0">
                  <a:pos x="44" y="202"/>
                </a:cxn>
                <a:cxn ang="0">
                  <a:pos x="38" y="200"/>
                </a:cxn>
                <a:cxn ang="0">
                  <a:pos x="31" y="196"/>
                </a:cxn>
                <a:cxn ang="0">
                  <a:pos x="26" y="193"/>
                </a:cxn>
                <a:cxn ang="0">
                  <a:pos x="20" y="189"/>
                </a:cxn>
                <a:cxn ang="0">
                  <a:pos x="16" y="184"/>
                </a:cxn>
                <a:cxn ang="0">
                  <a:pos x="12" y="179"/>
                </a:cxn>
                <a:cxn ang="0">
                  <a:pos x="9" y="174"/>
                </a:cxn>
                <a:cxn ang="0">
                  <a:pos x="6" y="167"/>
                </a:cxn>
                <a:cxn ang="0">
                  <a:pos x="4" y="161"/>
                </a:cxn>
                <a:cxn ang="0">
                  <a:pos x="1" y="146"/>
                </a:cxn>
                <a:cxn ang="0">
                  <a:pos x="0" y="12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29"/>
                </a:cxn>
                <a:cxn ang="0">
                  <a:pos x="25" y="142"/>
                </a:cxn>
                <a:cxn ang="0">
                  <a:pos x="28" y="153"/>
                </a:cxn>
                <a:cxn ang="0">
                  <a:pos x="29" y="159"/>
                </a:cxn>
                <a:cxn ang="0">
                  <a:pos x="31" y="163"/>
                </a:cxn>
                <a:cxn ang="0">
                  <a:pos x="33" y="166"/>
                </a:cxn>
                <a:cxn ang="0">
                  <a:pos x="37" y="170"/>
                </a:cxn>
                <a:cxn ang="0">
                  <a:pos x="40" y="174"/>
                </a:cxn>
                <a:cxn ang="0">
                  <a:pos x="44" y="176"/>
                </a:cxn>
                <a:cxn ang="0">
                  <a:pos x="48" y="179"/>
                </a:cxn>
                <a:cxn ang="0">
                  <a:pos x="53" y="180"/>
                </a:cxn>
                <a:cxn ang="0">
                  <a:pos x="64" y="183"/>
                </a:cxn>
                <a:cxn ang="0">
                  <a:pos x="78" y="184"/>
                </a:cxn>
                <a:cxn ang="0">
                  <a:pos x="85" y="183"/>
                </a:cxn>
                <a:cxn ang="0">
                  <a:pos x="92" y="182"/>
                </a:cxn>
                <a:cxn ang="0">
                  <a:pos x="98" y="180"/>
                </a:cxn>
                <a:cxn ang="0">
                  <a:pos x="104" y="177"/>
                </a:cxn>
                <a:cxn ang="0">
                  <a:pos x="109" y="174"/>
                </a:cxn>
                <a:cxn ang="0">
                  <a:pos x="114" y="169"/>
                </a:cxn>
                <a:cxn ang="0">
                  <a:pos x="119" y="165"/>
                </a:cxn>
                <a:cxn ang="0">
                  <a:pos x="123" y="160"/>
                </a:cxn>
                <a:cxn ang="0">
                  <a:pos x="126" y="153"/>
                </a:cxn>
                <a:cxn ang="0">
                  <a:pos x="128" y="148"/>
                </a:cxn>
                <a:cxn ang="0">
                  <a:pos x="132" y="141"/>
                </a:cxn>
                <a:cxn ang="0">
                  <a:pos x="134" y="134"/>
                </a:cxn>
                <a:cxn ang="0">
                  <a:pos x="136" y="120"/>
                </a:cxn>
                <a:cxn ang="0">
                  <a:pos x="137" y="105"/>
                </a:cxn>
                <a:cxn ang="0">
                  <a:pos x="137" y="0"/>
                </a:cxn>
                <a:cxn ang="0">
                  <a:pos x="161" y="0"/>
                </a:cxn>
                <a:cxn ang="0">
                  <a:pos x="161" y="198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3" name="Freeform 102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/>
              <a:ahLst/>
              <a:cxnLst>
                <a:cxn ang="0">
                  <a:pos x="86" y="91"/>
                </a:cxn>
                <a:cxn ang="0">
                  <a:pos x="69" y="95"/>
                </a:cxn>
                <a:cxn ang="0">
                  <a:pos x="55" y="103"/>
                </a:cxn>
                <a:cxn ang="0">
                  <a:pos x="44" y="112"/>
                </a:cxn>
                <a:cxn ang="0">
                  <a:pos x="37" y="124"/>
                </a:cxn>
                <a:cxn ang="0">
                  <a:pos x="30" y="137"/>
                </a:cxn>
                <a:cxn ang="0">
                  <a:pos x="26" y="160"/>
                </a:cxn>
                <a:cxn ang="0">
                  <a:pos x="26" y="191"/>
                </a:cxn>
                <a:cxn ang="0">
                  <a:pos x="30" y="213"/>
                </a:cxn>
                <a:cxn ang="0">
                  <a:pos x="37" y="227"/>
                </a:cxn>
                <a:cxn ang="0">
                  <a:pos x="44" y="239"/>
                </a:cxn>
                <a:cxn ang="0">
                  <a:pos x="55" y="249"/>
                </a:cxn>
                <a:cxn ang="0">
                  <a:pos x="69" y="256"/>
                </a:cxn>
                <a:cxn ang="0">
                  <a:pos x="86" y="259"/>
                </a:cxn>
                <a:cxn ang="0">
                  <a:pos x="103" y="259"/>
                </a:cxn>
                <a:cxn ang="0">
                  <a:pos x="118" y="256"/>
                </a:cxn>
                <a:cxn ang="0">
                  <a:pos x="130" y="249"/>
                </a:cxn>
                <a:cxn ang="0">
                  <a:pos x="140" y="239"/>
                </a:cxn>
                <a:cxn ang="0">
                  <a:pos x="148" y="227"/>
                </a:cxn>
                <a:cxn ang="0">
                  <a:pos x="154" y="213"/>
                </a:cxn>
                <a:cxn ang="0">
                  <a:pos x="159" y="191"/>
                </a:cxn>
                <a:cxn ang="0">
                  <a:pos x="159" y="160"/>
                </a:cxn>
                <a:cxn ang="0">
                  <a:pos x="154" y="137"/>
                </a:cxn>
                <a:cxn ang="0">
                  <a:pos x="148" y="124"/>
                </a:cxn>
                <a:cxn ang="0">
                  <a:pos x="140" y="112"/>
                </a:cxn>
                <a:cxn ang="0">
                  <a:pos x="130" y="103"/>
                </a:cxn>
                <a:cxn ang="0">
                  <a:pos x="118" y="95"/>
                </a:cxn>
                <a:cxn ang="0">
                  <a:pos x="103" y="91"/>
                </a:cxn>
                <a:cxn ang="0">
                  <a:pos x="0" y="0"/>
                </a:cxn>
                <a:cxn ang="0">
                  <a:pos x="25" y="114"/>
                </a:cxn>
                <a:cxn ang="0">
                  <a:pos x="30" y="104"/>
                </a:cxn>
                <a:cxn ang="0">
                  <a:pos x="44" y="88"/>
                </a:cxn>
                <a:cxn ang="0">
                  <a:pos x="63" y="77"/>
                </a:cxn>
                <a:cxn ang="0">
                  <a:pos x="83" y="71"/>
                </a:cxn>
                <a:cxn ang="0">
                  <a:pos x="105" y="71"/>
                </a:cxn>
                <a:cxn ang="0">
                  <a:pos x="126" y="76"/>
                </a:cxn>
                <a:cxn ang="0">
                  <a:pos x="142" y="83"/>
                </a:cxn>
                <a:cxn ang="0">
                  <a:pos x="156" y="95"/>
                </a:cxn>
                <a:cxn ang="0">
                  <a:pos x="167" y="109"/>
                </a:cxn>
                <a:cxn ang="0">
                  <a:pos x="175" y="127"/>
                </a:cxn>
                <a:cxn ang="0">
                  <a:pos x="181" y="145"/>
                </a:cxn>
                <a:cxn ang="0">
                  <a:pos x="184" y="165"/>
                </a:cxn>
                <a:cxn ang="0">
                  <a:pos x="184" y="186"/>
                </a:cxn>
                <a:cxn ang="0">
                  <a:pos x="181" y="206"/>
                </a:cxn>
                <a:cxn ang="0">
                  <a:pos x="175" y="225"/>
                </a:cxn>
                <a:cxn ang="0">
                  <a:pos x="167" y="242"/>
                </a:cxn>
                <a:cxn ang="0">
                  <a:pos x="156" y="256"/>
                </a:cxn>
                <a:cxn ang="0">
                  <a:pos x="142" y="268"/>
                </a:cxn>
                <a:cxn ang="0">
                  <a:pos x="126" y="276"/>
                </a:cxn>
                <a:cxn ang="0">
                  <a:pos x="105" y="280"/>
                </a:cxn>
                <a:cxn ang="0">
                  <a:pos x="82" y="280"/>
                </a:cxn>
                <a:cxn ang="0">
                  <a:pos x="61" y="273"/>
                </a:cxn>
                <a:cxn ang="0">
                  <a:pos x="42" y="263"/>
                </a:cxn>
                <a:cxn ang="0">
                  <a:pos x="28" y="246"/>
                </a:cxn>
                <a:cxn ang="0">
                  <a:pos x="23" y="237"/>
                </a:cxn>
                <a:cxn ang="0">
                  <a:pos x="0" y="274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4" name="Rectangle 103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5" name="Freeform 104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4" y="76"/>
                </a:cxn>
                <a:cxn ang="0">
                  <a:pos x="24" y="274"/>
                </a:cxn>
                <a:cxn ang="0">
                  <a:pos x="0" y="274"/>
                </a:cxn>
                <a:cxn ang="0">
                  <a:pos x="0" y="7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3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6" name="Freeform 105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172"/>
                </a:cxn>
                <a:cxn ang="0">
                  <a:pos x="134" y="76"/>
                </a:cxn>
                <a:cxn ang="0">
                  <a:pos x="166" y="76"/>
                </a:cxn>
                <a:cxn ang="0">
                  <a:pos x="82" y="149"/>
                </a:cxn>
                <a:cxn ang="0">
                  <a:pos x="173" y="274"/>
                </a:cxn>
                <a:cxn ang="0">
                  <a:pos x="143" y="274"/>
                </a:cxn>
                <a:cxn ang="0">
                  <a:pos x="64" y="166"/>
                </a:cxn>
                <a:cxn ang="0">
                  <a:pos x="25" y="199"/>
                </a:cxn>
                <a:cxn ang="0">
                  <a:pos x="25" y="274"/>
                </a:cxn>
                <a:cxn ang="0">
                  <a:pos x="0" y="274"/>
                </a:cxn>
                <a:cxn ang="0">
                  <a:pos x="0" y="0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7" name="Freeform 106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/>
              <a:ahLst/>
              <a:cxnLst>
                <a:cxn ang="0">
                  <a:pos x="151" y="78"/>
                </a:cxn>
                <a:cxn ang="0">
                  <a:pos x="144" y="59"/>
                </a:cxn>
                <a:cxn ang="0">
                  <a:pos x="138" y="48"/>
                </a:cxn>
                <a:cxn ang="0">
                  <a:pos x="130" y="38"/>
                </a:cxn>
                <a:cxn ang="0">
                  <a:pos x="121" y="30"/>
                </a:cxn>
                <a:cxn ang="0">
                  <a:pos x="109" y="24"/>
                </a:cxn>
                <a:cxn ang="0">
                  <a:pos x="96" y="21"/>
                </a:cxn>
                <a:cxn ang="0">
                  <a:pos x="82" y="21"/>
                </a:cxn>
                <a:cxn ang="0">
                  <a:pos x="69" y="24"/>
                </a:cxn>
                <a:cxn ang="0">
                  <a:pos x="57" y="30"/>
                </a:cxn>
                <a:cxn ang="0">
                  <a:pos x="47" y="38"/>
                </a:cxn>
                <a:cxn ang="0">
                  <a:pos x="35" y="53"/>
                </a:cxn>
                <a:cxn ang="0">
                  <a:pos x="26" y="78"/>
                </a:cxn>
                <a:cxn ang="0">
                  <a:pos x="152" y="92"/>
                </a:cxn>
                <a:cxn ang="0">
                  <a:pos x="25" y="126"/>
                </a:cxn>
                <a:cxn ang="0">
                  <a:pos x="30" y="146"/>
                </a:cxn>
                <a:cxn ang="0">
                  <a:pos x="35" y="158"/>
                </a:cxn>
                <a:cxn ang="0">
                  <a:pos x="43" y="170"/>
                </a:cxn>
                <a:cxn ang="0">
                  <a:pos x="54" y="179"/>
                </a:cxn>
                <a:cxn ang="0">
                  <a:pos x="66" y="186"/>
                </a:cxn>
                <a:cxn ang="0">
                  <a:pos x="81" y="189"/>
                </a:cxn>
                <a:cxn ang="0">
                  <a:pos x="101" y="189"/>
                </a:cxn>
                <a:cxn ang="0">
                  <a:pos x="122" y="182"/>
                </a:cxn>
                <a:cxn ang="0">
                  <a:pos x="138" y="169"/>
                </a:cxn>
                <a:cxn ang="0">
                  <a:pos x="148" y="150"/>
                </a:cxn>
                <a:cxn ang="0">
                  <a:pos x="176" y="140"/>
                </a:cxn>
                <a:cxn ang="0">
                  <a:pos x="165" y="170"/>
                </a:cxn>
                <a:cxn ang="0">
                  <a:pos x="156" y="182"/>
                </a:cxn>
                <a:cxn ang="0">
                  <a:pos x="148" y="192"/>
                </a:cxn>
                <a:cxn ang="0">
                  <a:pos x="136" y="200"/>
                </a:cxn>
                <a:cxn ang="0">
                  <a:pos x="123" y="206"/>
                </a:cxn>
                <a:cxn ang="0">
                  <a:pos x="107" y="209"/>
                </a:cxn>
                <a:cxn ang="0">
                  <a:pos x="89" y="210"/>
                </a:cxn>
                <a:cxn ang="0">
                  <a:pos x="67" y="208"/>
                </a:cxn>
                <a:cxn ang="0">
                  <a:pos x="48" y="202"/>
                </a:cxn>
                <a:cxn ang="0">
                  <a:pos x="33" y="193"/>
                </a:cxn>
                <a:cxn ang="0">
                  <a:pos x="20" y="180"/>
                </a:cxn>
                <a:cxn ang="0">
                  <a:pos x="12" y="163"/>
                </a:cxn>
                <a:cxn ang="0">
                  <a:pos x="5" y="146"/>
                </a:cxn>
                <a:cxn ang="0">
                  <a:pos x="1" y="127"/>
                </a:cxn>
                <a:cxn ang="0">
                  <a:pos x="0" y="105"/>
                </a:cxn>
                <a:cxn ang="0">
                  <a:pos x="1" y="86"/>
                </a:cxn>
                <a:cxn ang="0">
                  <a:pos x="5" y="67"/>
                </a:cxn>
                <a:cxn ang="0">
                  <a:pos x="12" y="49"/>
                </a:cxn>
                <a:cxn ang="0">
                  <a:pos x="20" y="34"/>
                </a:cxn>
                <a:cxn ang="0">
                  <a:pos x="33" y="20"/>
                </a:cxn>
                <a:cxn ang="0">
                  <a:pos x="48" y="10"/>
                </a:cxn>
                <a:cxn ang="0">
                  <a:pos x="67" y="3"/>
                </a:cxn>
                <a:cxn ang="0">
                  <a:pos x="89" y="0"/>
                </a:cxn>
                <a:cxn ang="0">
                  <a:pos x="111" y="3"/>
                </a:cxn>
                <a:cxn ang="0">
                  <a:pos x="129" y="10"/>
                </a:cxn>
                <a:cxn ang="0">
                  <a:pos x="146" y="21"/>
                </a:cxn>
                <a:cxn ang="0">
                  <a:pos x="157" y="35"/>
                </a:cxn>
                <a:cxn ang="0">
                  <a:pos x="166" y="52"/>
                </a:cxn>
                <a:cxn ang="0">
                  <a:pos x="173" y="71"/>
                </a:cxn>
                <a:cxn ang="0">
                  <a:pos x="176" y="91"/>
                </a:cxn>
                <a:cxn ang="0">
                  <a:pos x="176" y="112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8" name="Freeform 107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/>
              <a:ahLst/>
              <a:cxnLst>
                <a:cxn ang="0">
                  <a:pos x="27" y="208"/>
                </a:cxn>
                <a:cxn ang="0">
                  <a:pos x="36" y="232"/>
                </a:cxn>
                <a:cxn ang="0">
                  <a:pos x="52" y="247"/>
                </a:cxn>
                <a:cxn ang="0">
                  <a:pos x="73" y="258"/>
                </a:cxn>
                <a:cxn ang="0">
                  <a:pos x="116" y="263"/>
                </a:cxn>
                <a:cxn ang="0">
                  <a:pos x="152" y="256"/>
                </a:cxn>
                <a:cxn ang="0">
                  <a:pos x="173" y="243"/>
                </a:cxn>
                <a:cxn ang="0">
                  <a:pos x="184" y="228"/>
                </a:cxn>
                <a:cxn ang="0">
                  <a:pos x="188" y="207"/>
                </a:cxn>
                <a:cxn ang="0">
                  <a:pos x="186" y="192"/>
                </a:cxn>
                <a:cxn ang="0">
                  <a:pos x="170" y="174"/>
                </a:cxn>
                <a:cxn ang="0">
                  <a:pos x="142" y="161"/>
                </a:cxn>
                <a:cxn ang="0">
                  <a:pos x="59" y="139"/>
                </a:cxn>
                <a:cxn ang="0">
                  <a:pos x="29" y="123"/>
                </a:cxn>
                <a:cxn ang="0">
                  <a:pos x="17" y="110"/>
                </a:cxn>
                <a:cxn ang="0">
                  <a:pos x="10" y="92"/>
                </a:cxn>
                <a:cxn ang="0">
                  <a:pos x="10" y="66"/>
                </a:cxn>
                <a:cxn ang="0">
                  <a:pos x="19" y="41"/>
                </a:cxn>
                <a:cxn ang="0">
                  <a:pos x="33" y="22"/>
                </a:cxn>
                <a:cxn ang="0">
                  <a:pos x="57" y="7"/>
                </a:cxn>
                <a:cxn ang="0">
                  <a:pos x="90" y="0"/>
                </a:cxn>
                <a:cxn ang="0">
                  <a:pos x="124" y="1"/>
                </a:cxn>
                <a:cxn ang="0">
                  <a:pos x="152" y="7"/>
                </a:cxn>
                <a:cxn ang="0">
                  <a:pos x="175" y="21"/>
                </a:cxn>
                <a:cxn ang="0">
                  <a:pos x="193" y="40"/>
                </a:cxn>
                <a:cxn ang="0">
                  <a:pos x="204" y="65"/>
                </a:cxn>
                <a:cxn ang="0">
                  <a:pos x="179" y="85"/>
                </a:cxn>
                <a:cxn ang="0">
                  <a:pos x="174" y="63"/>
                </a:cxn>
                <a:cxn ang="0">
                  <a:pos x="165" y="46"/>
                </a:cxn>
                <a:cxn ang="0">
                  <a:pos x="151" y="34"/>
                </a:cxn>
                <a:cxn ang="0">
                  <a:pos x="132" y="26"/>
                </a:cxn>
                <a:cxn ang="0">
                  <a:pos x="91" y="22"/>
                </a:cxn>
                <a:cxn ang="0">
                  <a:pos x="57" y="33"/>
                </a:cxn>
                <a:cxn ang="0">
                  <a:pos x="44" y="45"/>
                </a:cxn>
                <a:cxn ang="0">
                  <a:pos x="37" y="62"/>
                </a:cxn>
                <a:cxn ang="0">
                  <a:pos x="36" y="85"/>
                </a:cxn>
                <a:cxn ang="0">
                  <a:pos x="48" y="105"/>
                </a:cxn>
                <a:cxn ang="0">
                  <a:pos x="69" y="116"/>
                </a:cxn>
                <a:cxn ang="0">
                  <a:pos x="158" y="139"/>
                </a:cxn>
                <a:cxn ang="0">
                  <a:pos x="194" y="159"/>
                </a:cxn>
                <a:cxn ang="0">
                  <a:pos x="206" y="173"/>
                </a:cxn>
                <a:cxn ang="0">
                  <a:pos x="213" y="192"/>
                </a:cxn>
                <a:cxn ang="0">
                  <a:pos x="214" y="216"/>
                </a:cxn>
                <a:cxn ang="0">
                  <a:pos x="207" y="241"/>
                </a:cxn>
                <a:cxn ang="0">
                  <a:pos x="193" y="260"/>
                </a:cxn>
                <a:cxn ang="0">
                  <a:pos x="168" y="276"/>
                </a:cxn>
                <a:cxn ang="0">
                  <a:pos x="127" y="285"/>
                </a:cxn>
                <a:cxn ang="0">
                  <a:pos x="87" y="284"/>
                </a:cxn>
                <a:cxn ang="0">
                  <a:pos x="56" y="276"/>
                </a:cxn>
                <a:cxn ang="0">
                  <a:pos x="30" y="262"/>
                </a:cxn>
                <a:cxn ang="0">
                  <a:pos x="11" y="242"/>
                </a:cxn>
                <a:cxn ang="0">
                  <a:pos x="2" y="213"/>
                </a:cxn>
                <a:cxn ang="0">
                  <a:pos x="26" y="190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9" name="Rectangle 108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0" name="Freeform 109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/>
              <a:ahLst/>
              <a:cxnLst>
                <a:cxn ang="0">
                  <a:pos x="24" y="121"/>
                </a:cxn>
                <a:cxn ang="0">
                  <a:pos x="31" y="144"/>
                </a:cxn>
                <a:cxn ang="0">
                  <a:pos x="42" y="163"/>
                </a:cxn>
                <a:cxn ang="0">
                  <a:pos x="57" y="179"/>
                </a:cxn>
                <a:cxn ang="0">
                  <a:pos x="77" y="188"/>
                </a:cxn>
                <a:cxn ang="0">
                  <a:pos x="102" y="189"/>
                </a:cxn>
                <a:cxn ang="0">
                  <a:pos x="124" y="183"/>
                </a:cxn>
                <a:cxn ang="0">
                  <a:pos x="141" y="169"/>
                </a:cxn>
                <a:cxn ang="0">
                  <a:pos x="153" y="150"/>
                </a:cxn>
                <a:cxn ang="0">
                  <a:pos x="161" y="129"/>
                </a:cxn>
                <a:cxn ang="0">
                  <a:pos x="163" y="105"/>
                </a:cxn>
                <a:cxn ang="0">
                  <a:pos x="161" y="82"/>
                </a:cxn>
                <a:cxn ang="0">
                  <a:pos x="153" y="61"/>
                </a:cxn>
                <a:cxn ang="0">
                  <a:pos x="141" y="41"/>
                </a:cxn>
                <a:cxn ang="0">
                  <a:pos x="124" y="28"/>
                </a:cxn>
                <a:cxn ang="0">
                  <a:pos x="102" y="21"/>
                </a:cxn>
                <a:cxn ang="0">
                  <a:pos x="77" y="23"/>
                </a:cxn>
                <a:cxn ang="0">
                  <a:pos x="57" y="32"/>
                </a:cxn>
                <a:cxn ang="0">
                  <a:pos x="42" y="48"/>
                </a:cxn>
                <a:cxn ang="0">
                  <a:pos x="31" y="67"/>
                </a:cxn>
                <a:cxn ang="0">
                  <a:pos x="24" y="90"/>
                </a:cxn>
                <a:cxn ang="0">
                  <a:pos x="188" y="105"/>
                </a:cxn>
                <a:cxn ang="0">
                  <a:pos x="184" y="136"/>
                </a:cxn>
                <a:cxn ang="0">
                  <a:pos x="174" y="163"/>
                </a:cxn>
                <a:cxn ang="0">
                  <a:pos x="156" y="186"/>
                </a:cxn>
                <a:cxn ang="0">
                  <a:pos x="134" y="202"/>
                </a:cxn>
                <a:cxn ang="0">
                  <a:pos x="104" y="210"/>
                </a:cxn>
                <a:cxn ang="0">
                  <a:pos x="72" y="209"/>
                </a:cxn>
                <a:cxn ang="0">
                  <a:pos x="45" y="198"/>
                </a:cxn>
                <a:cxn ang="0">
                  <a:pos x="24" y="180"/>
                </a:cxn>
                <a:cxn ang="0">
                  <a:pos x="9" y="155"/>
                </a:cxn>
                <a:cxn ang="0">
                  <a:pos x="1" y="127"/>
                </a:cxn>
                <a:cxn ang="0">
                  <a:pos x="0" y="95"/>
                </a:cxn>
                <a:cxn ang="0">
                  <a:pos x="6" y="65"/>
                </a:cxn>
                <a:cxn ang="0">
                  <a:pos x="18" y="39"/>
                </a:cxn>
                <a:cxn ang="0">
                  <a:pos x="37" y="19"/>
                </a:cxn>
                <a:cxn ang="0">
                  <a:pos x="62" y="6"/>
                </a:cxn>
                <a:cxn ang="0">
                  <a:pos x="94" y="0"/>
                </a:cxn>
                <a:cxn ang="0">
                  <a:pos x="125" y="6"/>
                </a:cxn>
                <a:cxn ang="0">
                  <a:pos x="150" y="19"/>
                </a:cxn>
                <a:cxn ang="0">
                  <a:pos x="168" y="39"/>
                </a:cxn>
                <a:cxn ang="0">
                  <a:pos x="181" y="65"/>
                </a:cxn>
                <a:cxn ang="0">
                  <a:pos x="187" y="9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1" name="Freeform 110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89" y="175"/>
                </a:cxn>
                <a:cxn ang="0">
                  <a:pos x="90" y="175"/>
                </a:cxn>
                <a:cxn ang="0">
                  <a:pos x="152" y="0"/>
                </a:cxn>
                <a:cxn ang="0">
                  <a:pos x="177" y="0"/>
                </a:cxn>
                <a:cxn ang="0">
                  <a:pos x="102" y="198"/>
                </a:cxn>
                <a:cxn ang="0">
                  <a:pos x="76" y="198"/>
                </a:cxn>
                <a:cxn ang="0">
                  <a:pos x="0" y="0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2" name="Freeform 111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/>
              <a:ahLst/>
              <a:cxnLst>
                <a:cxn ang="0">
                  <a:pos x="151" y="78"/>
                </a:cxn>
                <a:cxn ang="0">
                  <a:pos x="146" y="59"/>
                </a:cxn>
                <a:cxn ang="0">
                  <a:pos x="139" y="48"/>
                </a:cxn>
                <a:cxn ang="0">
                  <a:pos x="131" y="38"/>
                </a:cxn>
                <a:cxn ang="0">
                  <a:pos x="122" y="30"/>
                </a:cxn>
                <a:cxn ang="0">
                  <a:pos x="110" y="24"/>
                </a:cxn>
                <a:cxn ang="0">
                  <a:pos x="97" y="21"/>
                </a:cxn>
                <a:cxn ang="0">
                  <a:pos x="83" y="21"/>
                </a:cxn>
                <a:cxn ang="0">
                  <a:pos x="69" y="24"/>
                </a:cxn>
                <a:cxn ang="0">
                  <a:pos x="58" y="30"/>
                </a:cxn>
                <a:cxn ang="0">
                  <a:pos x="48" y="38"/>
                </a:cxn>
                <a:cxn ang="0">
                  <a:pos x="36" y="53"/>
                </a:cxn>
                <a:cxn ang="0">
                  <a:pos x="27" y="78"/>
                </a:cxn>
                <a:cxn ang="0">
                  <a:pos x="153" y="92"/>
                </a:cxn>
                <a:cxn ang="0">
                  <a:pos x="26" y="126"/>
                </a:cxn>
                <a:cxn ang="0">
                  <a:pos x="30" y="146"/>
                </a:cxn>
                <a:cxn ang="0">
                  <a:pos x="36" y="158"/>
                </a:cxn>
                <a:cxn ang="0">
                  <a:pos x="44" y="170"/>
                </a:cxn>
                <a:cxn ang="0">
                  <a:pos x="54" y="179"/>
                </a:cxn>
                <a:cxn ang="0">
                  <a:pos x="67" y="186"/>
                </a:cxn>
                <a:cxn ang="0">
                  <a:pos x="82" y="189"/>
                </a:cxn>
                <a:cxn ang="0">
                  <a:pos x="102" y="189"/>
                </a:cxn>
                <a:cxn ang="0">
                  <a:pos x="123" y="182"/>
                </a:cxn>
                <a:cxn ang="0">
                  <a:pos x="138" y="169"/>
                </a:cxn>
                <a:cxn ang="0">
                  <a:pos x="149" y="150"/>
                </a:cxn>
                <a:cxn ang="0">
                  <a:pos x="176" y="140"/>
                </a:cxn>
                <a:cxn ang="0">
                  <a:pos x="165" y="170"/>
                </a:cxn>
                <a:cxn ang="0">
                  <a:pos x="157" y="182"/>
                </a:cxn>
                <a:cxn ang="0">
                  <a:pos x="148" y="192"/>
                </a:cxn>
                <a:cxn ang="0">
                  <a:pos x="137" y="200"/>
                </a:cxn>
                <a:cxn ang="0">
                  <a:pos x="123" y="206"/>
                </a:cxn>
                <a:cxn ang="0">
                  <a:pos x="108" y="209"/>
                </a:cxn>
                <a:cxn ang="0">
                  <a:pos x="89" y="210"/>
                </a:cxn>
                <a:cxn ang="0">
                  <a:pos x="68" y="208"/>
                </a:cxn>
                <a:cxn ang="0">
                  <a:pos x="49" y="202"/>
                </a:cxn>
                <a:cxn ang="0">
                  <a:pos x="33" y="193"/>
                </a:cxn>
                <a:cxn ang="0">
                  <a:pos x="21" y="180"/>
                </a:cxn>
                <a:cxn ang="0">
                  <a:pos x="12" y="163"/>
                </a:cxn>
                <a:cxn ang="0">
                  <a:pos x="5" y="146"/>
                </a:cxn>
                <a:cxn ang="0">
                  <a:pos x="2" y="127"/>
                </a:cxn>
                <a:cxn ang="0">
                  <a:pos x="0" y="105"/>
                </a:cxn>
                <a:cxn ang="0">
                  <a:pos x="2" y="86"/>
                </a:cxn>
                <a:cxn ang="0">
                  <a:pos x="5" y="67"/>
                </a:cxn>
                <a:cxn ang="0">
                  <a:pos x="12" y="49"/>
                </a:cxn>
                <a:cxn ang="0">
                  <a:pos x="21" y="34"/>
                </a:cxn>
                <a:cxn ang="0">
                  <a:pos x="33" y="20"/>
                </a:cxn>
                <a:cxn ang="0">
                  <a:pos x="49" y="10"/>
                </a:cxn>
                <a:cxn ang="0">
                  <a:pos x="68" y="3"/>
                </a:cxn>
                <a:cxn ang="0">
                  <a:pos x="89" y="0"/>
                </a:cxn>
                <a:cxn ang="0">
                  <a:pos x="112" y="3"/>
                </a:cxn>
                <a:cxn ang="0">
                  <a:pos x="130" y="10"/>
                </a:cxn>
                <a:cxn ang="0">
                  <a:pos x="146" y="21"/>
                </a:cxn>
                <a:cxn ang="0">
                  <a:pos x="158" y="35"/>
                </a:cxn>
                <a:cxn ang="0">
                  <a:pos x="167" y="52"/>
                </a:cxn>
                <a:cxn ang="0">
                  <a:pos x="174" y="71"/>
                </a:cxn>
                <a:cxn ang="0">
                  <a:pos x="177" y="91"/>
                </a:cxn>
                <a:cxn ang="0">
                  <a:pos x="177" y="112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3" name="Freeform 112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" y="6"/>
                </a:cxn>
                <a:cxn ang="0">
                  <a:pos x="24" y="40"/>
                </a:cxn>
                <a:cxn ang="0">
                  <a:pos x="25" y="40"/>
                </a:cxn>
                <a:cxn ang="0">
                  <a:pos x="29" y="32"/>
                </a:cxn>
                <a:cxn ang="0">
                  <a:pos x="35" y="24"/>
                </a:cxn>
                <a:cxn ang="0">
                  <a:pos x="42" y="18"/>
                </a:cxn>
                <a:cxn ang="0">
                  <a:pos x="50" y="11"/>
                </a:cxn>
                <a:cxn ang="0">
                  <a:pos x="59" y="7"/>
                </a:cxn>
                <a:cxn ang="0">
                  <a:pos x="68" y="4"/>
                </a:cxn>
                <a:cxn ang="0">
                  <a:pos x="78" y="1"/>
                </a:cxn>
                <a:cxn ang="0">
                  <a:pos x="89" y="0"/>
                </a:cxn>
                <a:cxn ang="0">
                  <a:pos x="99" y="0"/>
                </a:cxn>
                <a:cxn ang="0">
                  <a:pos x="108" y="1"/>
                </a:cxn>
                <a:cxn ang="0">
                  <a:pos x="116" y="4"/>
                </a:cxn>
                <a:cxn ang="0">
                  <a:pos x="123" y="6"/>
                </a:cxn>
                <a:cxn ang="0">
                  <a:pos x="130" y="9"/>
                </a:cxn>
                <a:cxn ang="0">
                  <a:pos x="136" y="12"/>
                </a:cxn>
                <a:cxn ang="0">
                  <a:pos x="142" y="17"/>
                </a:cxn>
                <a:cxn ang="0">
                  <a:pos x="146" y="21"/>
                </a:cxn>
                <a:cxn ang="0">
                  <a:pos x="149" y="26"/>
                </a:cxn>
                <a:cxn ang="0">
                  <a:pos x="153" y="32"/>
                </a:cxn>
                <a:cxn ang="0">
                  <a:pos x="156" y="38"/>
                </a:cxn>
                <a:cxn ang="0">
                  <a:pos x="158" y="45"/>
                </a:cxn>
                <a:cxn ang="0">
                  <a:pos x="160" y="60"/>
                </a:cxn>
                <a:cxn ang="0">
                  <a:pos x="161" y="77"/>
                </a:cxn>
                <a:cxn ang="0">
                  <a:pos x="161" y="204"/>
                </a:cxn>
                <a:cxn ang="0">
                  <a:pos x="137" y="204"/>
                </a:cxn>
                <a:cxn ang="0">
                  <a:pos x="137" y="81"/>
                </a:cxn>
                <a:cxn ang="0">
                  <a:pos x="136" y="68"/>
                </a:cxn>
                <a:cxn ang="0">
                  <a:pos x="134" y="58"/>
                </a:cxn>
                <a:cxn ang="0">
                  <a:pos x="131" y="47"/>
                </a:cxn>
                <a:cxn ang="0">
                  <a:pos x="127" y="38"/>
                </a:cxn>
                <a:cxn ang="0">
                  <a:pos x="123" y="35"/>
                </a:cxn>
                <a:cxn ang="0">
                  <a:pos x="120" y="31"/>
                </a:cxn>
                <a:cxn ang="0">
                  <a:pos x="116" y="28"/>
                </a:cxn>
                <a:cxn ang="0">
                  <a:pos x="111" y="25"/>
                </a:cxn>
                <a:cxn ang="0">
                  <a:pos x="106" y="23"/>
                </a:cxn>
                <a:cxn ang="0">
                  <a:pos x="100" y="22"/>
                </a:cxn>
                <a:cxn ang="0">
                  <a:pos x="94" y="21"/>
                </a:cxn>
                <a:cxn ang="0">
                  <a:pos x="87" y="21"/>
                </a:cxn>
                <a:cxn ang="0">
                  <a:pos x="80" y="21"/>
                </a:cxn>
                <a:cxn ang="0">
                  <a:pos x="73" y="22"/>
                </a:cxn>
                <a:cxn ang="0">
                  <a:pos x="66" y="24"/>
                </a:cxn>
                <a:cxn ang="0">
                  <a:pos x="61" y="26"/>
                </a:cxn>
                <a:cxn ang="0">
                  <a:pos x="55" y="28"/>
                </a:cxn>
                <a:cxn ang="0">
                  <a:pos x="50" y="33"/>
                </a:cxn>
                <a:cxn ang="0">
                  <a:pos x="46" y="36"/>
                </a:cxn>
                <a:cxn ang="0">
                  <a:pos x="41" y="40"/>
                </a:cxn>
                <a:cxn ang="0">
                  <a:pos x="38" y="46"/>
                </a:cxn>
                <a:cxn ang="0">
                  <a:pos x="35" y="50"/>
                </a:cxn>
                <a:cxn ang="0">
                  <a:pos x="32" y="57"/>
                </a:cxn>
                <a:cxn ang="0">
                  <a:pos x="29" y="62"/>
                </a:cxn>
                <a:cxn ang="0">
                  <a:pos x="26" y="75"/>
                </a:cxn>
                <a:cxn ang="0">
                  <a:pos x="24" y="89"/>
                </a:cxn>
                <a:cxn ang="0">
                  <a:pos x="24" y="204"/>
                </a:cxn>
                <a:cxn ang="0">
                  <a:pos x="0" y="204"/>
                </a:cxn>
                <a:cxn ang="0">
                  <a:pos x="0" y="6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4" name="Freeform 113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3" y="76"/>
                </a:cxn>
                <a:cxn ang="0">
                  <a:pos x="23" y="274"/>
                </a:cxn>
                <a:cxn ang="0">
                  <a:pos x="0" y="274"/>
                </a:cxn>
                <a:cxn ang="0">
                  <a:pos x="0" y="76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3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5" name="Freeform 114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0" y="0"/>
                </a:cxn>
                <a:cxn ang="0">
                  <a:pos x="60" y="39"/>
                </a:cxn>
                <a:cxn ang="0">
                  <a:pos x="35" y="39"/>
                </a:cxn>
                <a:cxn ang="0">
                  <a:pos x="35" y="0"/>
                </a:cxn>
                <a:cxn ang="0">
                  <a:pos x="35" y="76"/>
                </a:cxn>
                <a:cxn ang="0">
                  <a:pos x="60" y="76"/>
                </a:cxn>
                <a:cxn ang="0">
                  <a:pos x="60" y="293"/>
                </a:cxn>
                <a:cxn ang="0">
                  <a:pos x="59" y="304"/>
                </a:cxn>
                <a:cxn ang="0">
                  <a:pos x="58" y="314"/>
                </a:cxn>
                <a:cxn ang="0">
                  <a:pos x="55" y="323"/>
                </a:cxn>
                <a:cxn ang="0">
                  <a:pos x="51" y="332"/>
                </a:cxn>
                <a:cxn ang="0">
                  <a:pos x="49" y="335"/>
                </a:cxn>
                <a:cxn ang="0">
                  <a:pos x="46" y="338"/>
                </a:cxn>
                <a:cxn ang="0">
                  <a:pos x="42" y="341"/>
                </a:cxn>
                <a:cxn ang="0">
                  <a:pos x="38" y="344"/>
                </a:cxn>
                <a:cxn ang="0">
                  <a:pos x="34" y="346"/>
                </a:cxn>
                <a:cxn ang="0">
                  <a:pos x="28" y="347"/>
                </a:cxn>
                <a:cxn ang="0">
                  <a:pos x="23" y="348"/>
                </a:cxn>
                <a:cxn ang="0">
                  <a:pos x="18" y="348"/>
                </a:cxn>
                <a:cxn ang="0">
                  <a:pos x="9" y="348"/>
                </a:cxn>
                <a:cxn ang="0">
                  <a:pos x="0" y="348"/>
                </a:cxn>
                <a:cxn ang="0">
                  <a:pos x="0" y="327"/>
                </a:cxn>
                <a:cxn ang="0">
                  <a:pos x="7" y="327"/>
                </a:cxn>
                <a:cxn ang="0">
                  <a:pos x="13" y="327"/>
                </a:cxn>
                <a:cxn ang="0">
                  <a:pos x="20" y="327"/>
                </a:cxn>
                <a:cxn ang="0">
                  <a:pos x="25" y="325"/>
                </a:cxn>
                <a:cxn ang="0">
                  <a:pos x="28" y="323"/>
                </a:cxn>
                <a:cxn ang="0">
                  <a:pos x="32" y="320"/>
                </a:cxn>
                <a:cxn ang="0">
                  <a:pos x="34" y="316"/>
                </a:cxn>
                <a:cxn ang="0">
                  <a:pos x="35" y="310"/>
                </a:cxn>
                <a:cxn ang="0">
                  <a:pos x="35" y="305"/>
                </a:cxn>
                <a:cxn ang="0">
                  <a:pos x="35" y="299"/>
                </a:cxn>
                <a:cxn ang="0">
                  <a:pos x="35" y="76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6" name="Freeform 115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/>
              <a:ahLst/>
              <a:cxnLst>
                <a:cxn ang="0">
                  <a:pos x="152" y="78"/>
                </a:cxn>
                <a:cxn ang="0">
                  <a:pos x="145" y="59"/>
                </a:cxn>
                <a:cxn ang="0">
                  <a:pos x="139" y="48"/>
                </a:cxn>
                <a:cxn ang="0">
                  <a:pos x="131" y="38"/>
                </a:cxn>
                <a:cxn ang="0">
                  <a:pos x="121" y="30"/>
                </a:cxn>
                <a:cxn ang="0">
                  <a:pos x="110" y="24"/>
                </a:cxn>
                <a:cxn ang="0">
                  <a:pos x="97" y="21"/>
                </a:cxn>
                <a:cxn ang="0">
                  <a:pos x="83" y="21"/>
                </a:cxn>
                <a:cxn ang="0">
                  <a:pos x="70" y="24"/>
                </a:cxn>
                <a:cxn ang="0">
                  <a:pos x="58" y="30"/>
                </a:cxn>
                <a:cxn ang="0">
                  <a:pos x="48" y="38"/>
                </a:cxn>
                <a:cxn ang="0">
                  <a:pos x="36" y="53"/>
                </a:cxn>
                <a:cxn ang="0">
                  <a:pos x="26" y="78"/>
                </a:cxn>
                <a:cxn ang="0">
                  <a:pos x="153" y="92"/>
                </a:cxn>
                <a:cxn ang="0">
                  <a:pos x="25" y="126"/>
                </a:cxn>
                <a:cxn ang="0">
                  <a:pos x="30" y="146"/>
                </a:cxn>
                <a:cxn ang="0">
                  <a:pos x="36" y="158"/>
                </a:cxn>
                <a:cxn ang="0">
                  <a:pos x="44" y="170"/>
                </a:cxn>
                <a:cxn ang="0">
                  <a:pos x="54" y="179"/>
                </a:cxn>
                <a:cxn ang="0">
                  <a:pos x="66" y="186"/>
                </a:cxn>
                <a:cxn ang="0">
                  <a:pos x="81" y="189"/>
                </a:cxn>
                <a:cxn ang="0">
                  <a:pos x="102" y="189"/>
                </a:cxn>
                <a:cxn ang="0">
                  <a:pos x="122" y="182"/>
                </a:cxn>
                <a:cxn ang="0">
                  <a:pos x="138" y="169"/>
                </a:cxn>
                <a:cxn ang="0">
                  <a:pos x="148" y="150"/>
                </a:cxn>
                <a:cxn ang="0">
                  <a:pos x="176" y="140"/>
                </a:cxn>
                <a:cxn ang="0">
                  <a:pos x="166" y="170"/>
                </a:cxn>
                <a:cxn ang="0">
                  <a:pos x="157" y="182"/>
                </a:cxn>
                <a:cxn ang="0">
                  <a:pos x="147" y="192"/>
                </a:cxn>
                <a:cxn ang="0">
                  <a:pos x="137" y="200"/>
                </a:cxn>
                <a:cxn ang="0">
                  <a:pos x="122" y="206"/>
                </a:cxn>
                <a:cxn ang="0">
                  <a:pos x="107" y="209"/>
                </a:cxn>
                <a:cxn ang="0">
                  <a:pos x="90" y="210"/>
                </a:cxn>
                <a:cxn ang="0">
                  <a:pos x="67" y="208"/>
                </a:cxn>
                <a:cxn ang="0">
                  <a:pos x="49" y="202"/>
                </a:cxn>
                <a:cxn ang="0">
                  <a:pos x="34" y="193"/>
                </a:cxn>
                <a:cxn ang="0">
                  <a:pos x="21" y="180"/>
                </a:cxn>
                <a:cxn ang="0">
                  <a:pos x="11" y="163"/>
                </a:cxn>
                <a:cxn ang="0">
                  <a:pos x="5" y="146"/>
                </a:cxn>
                <a:cxn ang="0">
                  <a:pos x="1" y="127"/>
                </a:cxn>
                <a:cxn ang="0">
                  <a:pos x="0" y="105"/>
                </a:cxn>
                <a:cxn ang="0">
                  <a:pos x="1" y="86"/>
                </a:cxn>
                <a:cxn ang="0">
                  <a:pos x="5" y="67"/>
                </a:cxn>
                <a:cxn ang="0">
                  <a:pos x="11" y="49"/>
                </a:cxn>
                <a:cxn ang="0">
                  <a:pos x="21" y="34"/>
                </a:cxn>
                <a:cxn ang="0">
                  <a:pos x="34" y="20"/>
                </a:cxn>
                <a:cxn ang="0">
                  <a:pos x="49" y="10"/>
                </a:cxn>
                <a:cxn ang="0">
                  <a:pos x="67" y="3"/>
                </a:cxn>
                <a:cxn ang="0">
                  <a:pos x="90" y="0"/>
                </a:cxn>
                <a:cxn ang="0">
                  <a:pos x="112" y="3"/>
                </a:cxn>
                <a:cxn ang="0">
                  <a:pos x="130" y="10"/>
                </a:cxn>
                <a:cxn ang="0">
                  <a:pos x="145" y="21"/>
                </a:cxn>
                <a:cxn ang="0">
                  <a:pos x="158" y="35"/>
                </a:cxn>
                <a:cxn ang="0">
                  <a:pos x="167" y="52"/>
                </a:cxn>
                <a:cxn ang="0">
                  <a:pos x="173" y="71"/>
                </a:cxn>
                <a:cxn ang="0">
                  <a:pos x="176" y="91"/>
                </a:cxn>
                <a:cxn ang="0">
                  <a:pos x="176" y="112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7" name="Freeform 116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/>
              <a:ahLst/>
              <a:cxnLst>
                <a:cxn ang="0">
                  <a:pos x="29" y="178"/>
                </a:cxn>
                <a:cxn ang="0">
                  <a:pos x="165" y="178"/>
                </a:cxn>
                <a:cxn ang="0">
                  <a:pos x="165" y="199"/>
                </a:cxn>
                <a:cxn ang="0">
                  <a:pos x="0" y="199"/>
                </a:cxn>
                <a:cxn ang="0">
                  <a:pos x="0" y="179"/>
                </a:cxn>
                <a:cxn ang="0">
                  <a:pos x="130" y="20"/>
                </a:cxn>
                <a:cxn ang="0">
                  <a:pos x="9" y="20"/>
                </a:cxn>
                <a:cxn ang="0">
                  <a:pos x="9" y="0"/>
                </a:cxn>
                <a:cxn ang="0">
                  <a:pos x="160" y="0"/>
                </a:cxn>
                <a:cxn ang="0">
                  <a:pos x="160" y="17"/>
                </a:cxn>
                <a:cxn ang="0">
                  <a:pos x="29" y="178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8" name="Freeform 117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/>
              <a:ahLst/>
              <a:cxnLst>
                <a:cxn ang="0">
                  <a:pos x="133" y="99"/>
                </a:cxn>
                <a:cxn ang="0">
                  <a:pos x="117" y="104"/>
                </a:cxn>
                <a:cxn ang="0">
                  <a:pos x="49" y="117"/>
                </a:cxn>
                <a:cxn ang="0">
                  <a:pos x="32" y="127"/>
                </a:cxn>
                <a:cxn ang="0">
                  <a:pos x="25" y="143"/>
                </a:cxn>
                <a:cxn ang="0">
                  <a:pos x="28" y="166"/>
                </a:cxn>
                <a:cxn ang="0">
                  <a:pos x="44" y="183"/>
                </a:cxn>
                <a:cxn ang="0">
                  <a:pos x="68" y="189"/>
                </a:cxn>
                <a:cxn ang="0">
                  <a:pos x="89" y="186"/>
                </a:cxn>
                <a:cxn ang="0">
                  <a:pos x="106" y="180"/>
                </a:cxn>
                <a:cxn ang="0">
                  <a:pos x="121" y="168"/>
                </a:cxn>
                <a:cxn ang="0">
                  <a:pos x="132" y="153"/>
                </a:cxn>
                <a:cxn ang="0">
                  <a:pos x="137" y="134"/>
                </a:cxn>
                <a:cxn ang="0">
                  <a:pos x="8" y="67"/>
                </a:cxn>
                <a:cxn ang="0">
                  <a:pos x="13" y="43"/>
                </a:cxn>
                <a:cxn ang="0">
                  <a:pos x="23" y="24"/>
                </a:cxn>
                <a:cxn ang="0">
                  <a:pos x="38" y="11"/>
                </a:cxn>
                <a:cxn ang="0">
                  <a:pos x="57" y="4"/>
                </a:cxn>
                <a:cxn ang="0">
                  <a:pos x="101" y="0"/>
                </a:cxn>
                <a:cxn ang="0">
                  <a:pos x="127" y="6"/>
                </a:cxn>
                <a:cxn ang="0">
                  <a:pos x="144" y="15"/>
                </a:cxn>
                <a:cxn ang="0">
                  <a:pos x="155" y="31"/>
                </a:cxn>
                <a:cxn ang="0">
                  <a:pos x="161" y="54"/>
                </a:cxn>
                <a:cxn ang="0">
                  <a:pos x="162" y="172"/>
                </a:cxn>
                <a:cxn ang="0">
                  <a:pos x="165" y="180"/>
                </a:cxn>
                <a:cxn ang="0">
                  <a:pos x="173" y="183"/>
                </a:cxn>
                <a:cxn ang="0">
                  <a:pos x="184" y="182"/>
                </a:cxn>
                <a:cxn ang="0">
                  <a:pos x="167" y="204"/>
                </a:cxn>
                <a:cxn ang="0">
                  <a:pos x="148" y="198"/>
                </a:cxn>
                <a:cxn ang="0">
                  <a:pos x="140" y="183"/>
                </a:cxn>
                <a:cxn ang="0">
                  <a:pos x="138" y="169"/>
                </a:cxn>
                <a:cxn ang="0">
                  <a:pos x="118" y="193"/>
                </a:cxn>
                <a:cxn ang="0">
                  <a:pos x="91" y="207"/>
                </a:cxn>
                <a:cxn ang="0">
                  <a:pos x="53" y="209"/>
                </a:cxn>
                <a:cxn ang="0">
                  <a:pos x="29" y="202"/>
                </a:cxn>
                <a:cxn ang="0">
                  <a:pos x="15" y="192"/>
                </a:cxn>
                <a:cxn ang="0">
                  <a:pos x="5" y="178"/>
                </a:cxn>
                <a:cxn ang="0">
                  <a:pos x="0" y="158"/>
                </a:cxn>
                <a:cxn ang="0">
                  <a:pos x="2" y="134"/>
                </a:cxn>
                <a:cxn ang="0">
                  <a:pos x="14" y="113"/>
                </a:cxn>
                <a:cxn ang="0">
                  <a:pos x="33" y="101"/>
                </a:cxn>
                <a:cxn ang="0">
                  <a:pos x="86" y="90"/>
                </a:cxn>
                <a:cxn ang="0">
                  <a:pos x="120" y="86"/>
                </a:cxn>
                <a:cxn ang="0">
                  <a:pos x="133" y="78"/>
                </a:cxn>
                <a:cxn ang="0">
                  <a:pos x="137" y="61"/>
                </a:cxn>
                <a:cxn ang="0">
                  <a:pos x="135" y="45"/>
                </a:cxn>
                <a:cxn ang="0">
                  <a:pos x="128" y="33"/>
                </a:cxn>
                <a:cxn ang="0">
                  <a:pos x="114" y="24"/>
                </a:cxn>
                <a:cxn ang="0">
                  <a:pos x="85" y="20"/>
                </a:cxn>
                <a:cxn ang="0">
                  <a:pos x="55" y="25"/>
                </a:cxn>
                <a:cxn ang="0">
                  <a:pos x="37" y="45"/>
                </a:cxn>
                <a:cxn ang="0">
                  <a:pos x="8" y="67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9" name="Freeform 118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/>
              <a:ahLst/>
              <a:cxnLst>
                <a:cxn ang="0">
                  <a:pos x="29" y="178"/>
                </a:cxn>
                <a:cxn ang="0">
                  <a:pos x="167" y="178"/>
                </a:cxn>
                <a:cxn ang="0">
                  <a:pos x="167" y="199"/>
                </a:cxn>
                <a:cxn ang="0">
                  <a:pos x="0" y="199"/>
                </a:cxn>
                <a:cxn ang="0">
                  <a:pos x="0" y="179"/>
                </a:cxn>
                <a:cxn ang="0">
                  <a:pos x="130" y="20"/>
                </a:cxn>
                <a:cxn ang="0">
                  <a:pos x="9" y="20"/>
                </a:cxn>
                <a:cxn ang="0">
                  <a:pos x="9" y="0"/>
                </a:cxn>
                <a:cxn ang="0">
                  <a:pos x="161" y="0"/>
                </a:cxn>
                <a:cxn ang="0">
                  <a:pos x="161" y="17"/>
                </a:cxn>
                <a:cxn ang="0">
                  <a:pos x="29" y="178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0" name="Freeform 119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/>
              <a:ahLst/>
              <a:cxnLst>
                <a:cxn ang="0">
                  <a:pos x="133" y="99"/>
                </a:cxn>
                <a:cxn ang="0">
                  <a:pos x="117" y="104"/>
                </a:cxn>
                <a:cxn ang="0">
                  <a:pos x="48" y="117"/>
                </a:cxn>
                <a:cxn ang="0">
                  <a:pos x="32" y="127"/>
                </a:cxn>
                <a:cxn ang="0">
                  <a:pos x="25" y="143"/>
                </a:cxn>
                <a:cxn ang="0">
                  <a:pos x="28" y="166"/>
                </a:cxn>
                <a:cxn ang="0">
                  <a:pos x="44" y="183"/>
                </a:cxn>
                <a:cxn ang="0">
                  <a:pos x="68" y="189"/>
                </a:cxn>
                <a:cxn ang="0">
                  <a:pos x="88" y="186"/>
                </a:cxn>
                <a:cxn ang="0">
                  <a:pos x="107" y="180"/>
                </a:cxn>
                <a:cxn ang="0">
                  <a:pos x="121" y="168"/>
                </a:cxn>
                <a:cxn ang="0">
                  <a:pos x="132" y="153"/>
                </a:cxn>
                <a:cxn ang="0">
                  <a:pos x="137" y="134"/>
                </a:cxn>
                <a:cxn ang="0">
                  <a:pos x="9" y="67"/>
                </a:cxn>
                <a:cxn ang="0">
                  <a:pos x="13" y="43"/>
                </a:cxn>
                <a:cxn ang="0">
                  <a:pos x="23" y="24"/>
                </a:cxn>
                <a:cxn ang="0">
                  <a:pos x="38" y="11"/>
                </a:cxn>
                <a:cxn ang="0">
                  <a:pos x="57" y="4"/>
                </a:cxn>
                <a:cxn ang="0">
                  <a:pos x="101" y="0"/>
                </a:cxn>
                <a:cxn ang="0">
                  <a:pos x="127" y="6"/>
                </a:cxn>
                <a:cxn ang="0">
                  <a:pos x="144" y="15"/>
                </a:cxn>
                <a:cxn ang="0">
                  <a:pos x="155" y="31"/>
                </a:cxn>
                <a:cxn ang="0">
                  <a:pos x="161" y="54"/>
                </a:cxn>
                <a:cxn ang="0">
                  <a:pos x="162" y="172"/>
                </a:cxn>
                <a:cxn ang="0">
                  <a:pos x="165" y="180"/>
                </a:cxn>
                <a:cxn ang="0">
                  <a:pos x="173" y="183"/>
                </a:cxn>
                <a:cxn ang="0">
                  <a:pos x="183" y="182"/>
                </a:cxn>
                <a:cxn ang="0">
                  <a:pos x="167" y="204"/>
                </a:cxn>
                <a:cxn ang="0">
                  <a:pos x="148" y="198"/>
                </a:cxn>
                <a:cxn ang="0">
                  <a:pos x="140" y="183"/>
                </a:cxn>
                <a:cxn ang="0">
                  <a:pos x="138" y="169"/>
                </a:cxn>
                <a:cxn ang="0">
                  <a:pos x="118" y="193"/>
                </a:cxn>
                <a:cxn ang="0">
                  <a:pos x="92" y="207"/>
                </a:cxn>
                <a:cxn ang="0">
                  <a:pos x="53" y="209"/>
                </a:cxn>
                <a:cxn ang="0">
                  <a:pos x="29" y="202"/>
                </a:cxn>
                <a:cxn ang="0">
                  <a:pos x="15" y="192"/>
                </a:cxn>
                <a:cxn ang="0">
                  <a:pos x="5" y="178"/>
                </a:cxn>
                <a:cxn ang="0">
                  <a:pos x="0" y="158"/>
                </a:cxn>
                <a:cxn ang="0">
                  <a:pos x="2" y="134"/>
                </a:cxn>
                <a:cxn ang="0">
                  <a:pos x="14" y="113"/>
                </a:cxn>
                <a:cxn ang="0">
                  <a:pos x="33" y="101"/>
                </a:cxn>
                <a:cxn ang="0">
                  <a:pos x="86" y="90"/>
                </a:cxn>
                <a:cxn ang="0">
                  <a:pos x="120" y="86"/>
                </a:cxn>
                <a:cxn ang="0">
                  <a:pos x="133" y="78"/>
                </a:cxn>
                <a:cxn ang="0">
                  <a:pos x="137" y="61"/>
                </a:cxn>
                <a:cxn ang="0">
                  <a:pos x="135" y="45"/>
                </a:cxn>
                <a:cxn ang="0">
                  <a:pos x="128" y="33"/>
                </a:cxn>
                <a:cxn ang="0">
                  <a:pos x="114" y="24"/>
                </a:cxn>
                <a:cxn ang="0">
                  <a:pos x="85" y="20"/>
                </a:cxn>
                <a:cxn ang="0">
                  <a:pos x="56" y="25"/>
                </a:cxn>
                <a:cxn ang="0">
                  <a:pos x="37" y="45"/>
                </a:cxn>
                <a:cxn ang="0">
                  <a:pos x="9" y="67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1" name="Freeform 120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68" y="23"/>
                </a:cxn>
                <a:cxn ang="0">
                  <a:pos x="54" y="31"/>
                </a:cxn>
                <a:cxn ang="0">
                  <a:pos x="44" y="40"/>
                </a:cxn>
                <a:cxn ang="0">
                  <a:pos x="36" y="51"/>
                </a:cxn>
                <a:cxn ang="0">
                  <a:pos x="31" y="65"/>
                </a:cxn>
                <a:cxn ang="0">
                  <a:pos x="25" y="88"/>
                </a:cxn>
                <a:cxn ang="0">
                  <a:pos x="26" y="119"/>
                </a:cxn>
                <a:cxn ang="0">
                  <a:pos x="31" y="142"/>
                </a:cxn>
                <a:cxn ang="0">
                  <a:pos x="37" y="156"/>
                </a:cxn>
                <a:cxn ang="0">
                  <a:pos x="45" y="168"/>
                </a:cxn>
                <a:cxn ang="0">
                  <a:pos x="56" y="178"/>
                </a:cxn>
                <a:cxn ang="0">
                  <a:pos x="70" y="185"/>
                </a:cxn>
                <a:cxn ang="0">
                  <a:pos x="86" y="189"/>
                </a:cxn>
                <a:cxn ang="0">
                  <a:pos x="103" y="189"/>
                </a:cxn>
                <a:cxn ang="0">
                  <a:pos x="118" y="185"/>
                </a:cxn>
                <a:cxn ang="0">
                  <a:pos x="130" y="178"/>
                </a:cxn>
                <a:cxn ang="0">
                  <a:pos x="140" y="168"/>
                </a:cxn>
                <a:cxn ang="0">
                  <a:pos x="148" y="156"/>
                </a:cxn>
                <a:cxn ang="0">
                  <a:pos x="154" y="142"/>
                </a:cxn>
                <a:cxn ang="0">
                  <a:pos x="159" y="119"/>
                </a:cxn>
                <a:cxn ang="0">
                  <a:pos x="159" y="89"/>
                </a:cxn>
                <a:cxn ang="0">
                  <a:pos x="154" y="67"/>
                </a:cxn>
                <a:cxn ang="0">
                  <a:pos x="148" y="53"/>
                </a:cxn>
                <a:cxn ang="0">
                  <a:pos x="140" y="41"/>
                </a:cxn>
                <a:cxn ang="0">
                  <a:pos x="130" y="31"/>
                </a:cxn>
                <a:cxn ang="0">
                  <a:pos x="118" y="24"/>
                </a:cxn>
                <a:cxn ang="0">
                  <a:pos x="103" y="20"/>
                </a:cxn>
                <a:cxn ang="0">
                  <a:pos x="0" y="5"/>
                </a:cxn>
                <a:cxn ang="0">
                  <a:pos x="23" y="43"/>
                </a:cxn>
                <a:cxn ang="0">
                  <a:pos x="29" y="33"/>
                </a:cxn>
                <a:cxn ang="0">
                  <a:pos x="43" y="17"/>
                </a:cxn>
                <a:cxn ang="0">
                  <a:pos x="61" y="6"/>
                </a:cxn>
                <a:cxn ang="0">
                  <a:pos x="83" y="1"/>
                </a:cxn>
                <a:cxn ang="0">
                  <a:pos x="105" y="0"/>
                </a:cxn>
                <a:cxn ang="0">
                  <a:pos x="126" y="4"/>
                </a:cxn>
                <a:cxn ang="0">
                  <a:pos x="142" y="13"/>
                </a:cxn>
                <a:cxn ang="0">
                  <a:pos x="156" y="24"/>
                </a:cxn>
                <a:cxn ang="0">
                  <a:pos x="167" y="38"/>
                </a:cxn>
                <a:cxn ang="0">
                  <a:pos x="175" y="55"/>
                </a:cxn>
                <a:cxn ang="0">
                  <a:pos x="181" y="74"/>
                </a:cxn>
                <a:cxn ang="0">
                  <a:pos x="184" y="94"/>
                </a:cxn>
                <a:cxn ang="0">
                  <a:pos x="184" y="115"/>
                </a:cxn>
                <a:cxn ang="0">
                  <a:pos x="181" y="136"/>
                </a:cxn>
                <a:cxn ang="0">
                  <a:pos x="175" y="154"/>
                </a:cxn>
                <a:cxn ang="0">
                  <a:pos x="167" y="170"/>
                </a:cxn>
                <a:cxn ang="0">
                  <a:pos x="156" y="185"/>
                </a:cxn>
                <a:cxn ang="0">
                  <a:pos x="142" y="196"/>
                </a:cxn>
                <a:cxn ang="0">
                  <a:pos x="126" y="205"/>
                </a:cxn>
                <a:cxn ang="0">
                  <a:pos x="105" y="209"/>
                </a:cxn>
                <a:cxn ang="0">
                  <a:pos x="84" y="209"/>
                </a:cxn>
                <a:cxn ang="0">
                  <a:pos x="63" y="204"/>
                </a:cxn>
                <a:cxn ang="0">
                  <a:pos x="45" y="193"/>
                </a:cxn>
                <a:cxn ang="0">
                  <a:pos x="31" y="176"/>
                </a:cxn>
                <a:cxn ang="0">
                  <a:pos x="25" y="166"/>
                </a:cxn>
                <a:cxn ang="0">
                  <a:pos x="0" y="277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2" name="Freeform 121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/>
              <a:ahLst/>
              <a:cxnLst>
                <a:cxn ang="0">
                  <a:pos x="26" y="121"/>
                </a:cxn>
                <a:cxn ang="0">
                  <a:pos x="31" y="143"/>
                </a:cxn>
                <a:cxn ang="0">
                  <a:pos x="42" y="163"/>
                </a:cxn>
                <a:cxn ang="0">
                  <a:pos x="57" y="178"/>
                </a:cxn>
                <a:cxn ang="0">
                  <a:pos x="78" y="188"/>
                </a:cxn>
                <a:cxn ang="0">
                  <a:pos x="103" y="189"/>
                </a:cxn>
                <a:cxn ang="0">
                  <a:pos x="124" y="182"/>
                </a:cxn>
                <a:cxn ang="0">
                  <a:pos x="142" y="168"/>
                </a:cxn>
                <a:cxn ang="0">
                  <a:pos x="153" y="150"/>
                </a:cxn>
                <a:cxn ang="0">
                  <a:pos x="161" y="128"/>
                </a:cxn>
                <a:cxn ang="0">
                  <a:pos x="164" y="104"/>
                </a:cxn>
                <a:cxn ang="0">
                  <a:pos x="161" y="82"/>
                </a:cxn>
                <a:cxn ang="0">
                  <a:pos x="153" y="59"/>
                </a:cxn>
                <a:cxn ang="0">
                  <a:pos x="142" y="41"/>
                </a:cxn>
                <a:cxn ang="0">
                  <a:pos x="124" y="28"/>
                </a:cxn>
                <a:cxn ang="0">
                  <a:pos x="103" y="20"/>
                </a:cxn>
                <a:cxn ang="0">
                  <a:pos x="78" y="22"/>
                </a:cxn>
                <a:cxn ang="0">
                  <a:pos x="57" y="31"/>
                </a:cxn>
                <a:cxn ang="0">
                  <a:pos x="42" y="46"/>
                </a:cxn>
                <a:cxn ang="0">
                  <a:pos x="31" y="67"/>
                </a:cxn>
                <a:cxn ang="0">
                  <a:pos x="26" y="89"/>
                </a:cxn>
                <a:cxn ang="0">
                  <a:pos x="188" y="104"/>
                </a:cxn>
                <a:cxn ang="0">
                  <a:pos x="185" y="136"/>
                </a:cxn>
                <a:cxn ang="0">
                  <a:pos x="174" y="163"/>
                </a:cxn>
                <a:cxn ang="0">
                  <a:pos x="158" y="185"/>
                </a:cxn>
                <a:cxn ang="0">
                  <a:pos x="134" y="202"/>
                </a:cxn>
                <a:cxn ang="0">
                  <a:pos x="105" y="209"/>
                </a:cxn>
                <a:cxn ang="0">
                  <a:pos x="72" y="207"/>
                </a:cxn>
                <a:cxn ang="0">
                  <a:pos x="45" y="196"/>
                </a:cxn>
                <a:cxn ang="0">
                  <a:pos x="25" y="179"/>
                </a:cxn>
                <a:cxn ang="0">
                  <a:pos x="10" y="154"/>
                </a:cxn>
                <a:cxn ang="0">
                  <a:pos x="2" y="125"/>
                </a:cxn>
                <a:cxn ang="0">
                  <a:pos x="1" y="94"/>
                </a:cxn>
                <a:cxn ang="0">
                  <a:pos x="7" y="64"/>
                </a:cxn>
                <a:cxn ang="0">
                  <a:pos x="20" y="38"/>
                </a:cxn>
                <a:cxn ang="0">
                  <a:pos x="38" y="18"/>
                </a:cxn>
                <a:cxn ang="0">
                  <a:pos x="63" y="4"/>
                </a:cxn>
                <a:cxn ang="0">
                  <a:pos x="94" y="0"/>
                </a:cxn>
                <a:cxn ang="0">
                  <a:pos x="125" y="4"/>
                </a:cxn>
                <a:cxn ang="0">
                  <a:pos x="150" y="18"/>
                </a:cxn>
                <a:cxn ang="0">
                  <a:pos x="170" y="38"/>
                </a:cxn>
                <a:cxn ang="0">
                  <a:pos x="182" y="64"/>
                </a:cxn>
                <a:cxn ang="0">
                  <a:pos x="188" y="94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3" name="Freeform 122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/>
              <a:ahLst/>
              <a:cxnLst>
                <a:cxn ang="0">
                  <a:pos x="125" y="44"/>
                </a:cxn>
                <a:cxn ang="0">
                  <a:pos x="106" y="25"/>
                </a:cxn>
                <a:cxn ang="0">
                  <a:pos x="78" y="20"/>
                </a:cxn>
                <a:cxn ang="0">
                  <a:pos x="54" y="24"/>
                </a:cxn>
                <a:cxn ang="0">
                  <a:pos x="36" y="37"/>
                </a:cxn>
                <a:cxn ang="0">
                  <a:pos x="31" y="49"/>
                </a:cxn>
                <a:cxn ang="0">
                  <a:pos x="36" y="68"/>
                </a:cxn>
                <a:cxn ang="0">
                  <a:pos x="52" y="81"/>
                </a:cxn>
                <a:cxn ang="0">
                  <a:pos x="72" y="87"/>
                </a:cxn>
                <a:cxn ang="0">
                  <a:pos x="125" y="100"/>
                </a:cxn>
                <a:cxn ang="0">
                  <a:pos x="147" y="114"/>
                </a:cxn>
                <a:cxn ang="0">
                  <a:pos x="155" y="127"/>
                </a:cxn>
                <a:cxn ang="0">
                  <a:pos x="161" y="143"/>
                </a:cxn>
                <a:cxn ang="0">
                  <a:pos x="159" y="165"/>
                </a:cxn>
                <a:cxn ang="0">
                  <a:pos x="150" y="183"/>
                </a:cxn>
                <a:cxn ang="0">
                  <a:pos x="135" y="196"/>
                </a:cxn>
                <a:cxn ang="0">
                  <a:pos x="117" y="205"/>
                </a:cxn>
                <a:cxn ang="0">
                  <a:pos x="81" y="209"/>
                </a:cxn>
                <a:cxn ang="0">
                  <a:pos x="57" y="207"/>
                </a:cxn>
                <a:cxn ang="0">
                  <a:pos x="37" y="200"/>
                </a:cxn>
                <a:cxn ang="0">
                  <a:pos x="19" y="189"/>
                </a:cxn>
                <a:cxn ang="0">
                  <a:pos x="7" y="171"/>
                </a:cxn>
                <a:cxn ang="0">
                  <a:pos x="1" y="149"/>
                </a:cxn>
                <a:cxn ang="0">
                  <a:pos x="25" y="145"/>
                </a:cxn>
                <a:cxn ang="0">
                  <a:pos x="29" y="161"/>
                </a:cxn>
                <a:cxn ang="0">
                  <a:pos x="38" y="173"/>
                </a:cxn>
                <a:cxn ang="0">
                  <a:pos x="60" y="186"/>
                </a:cxn>
                <a:cxn ang="0">
                  <a:pos x="92" y="189"/>
                </a:cxn>
                <a:cxn ang="0">
                  <a:pos x="119" y="181"/>
                </a:cxn>
                <a:cxn ang="0">
                  <a:pos x="134" y="165"/>
                </a:cxn>
                <a:cxn ang="0">
                  <a:pos x="137" y="152"/>
                </a:cxn>
                <a:cxn ang="0">
                  <a:pos x="128" y="131"/>
                </a:cxn>
                <a:cxn ang="0">
                  <a:pos x="109" y="119"/>
                </a:cxn>
                <a:cxn ang="0">
                  <a:pos x="63" y="109"/>
                </a:cxn>
                <a:cxn ang="0">
                  <a:pos x="31" y="97"/>
                </a:cxn>
                <a:cxn ang="0">
                  <a:pos x="16" y="85"/>
                </a:cxn>
                <a:cxn ang="0">
                  <a:pos x="10" y="72"/>
                </a:cxn>
                <a:cxn ang="0">
                  <a:pos x="6" y="56"/>
                </a:cxn>
                <a:cxn ang="0">
                  <a:pos x="11" y="35"/>
                </a:cxn>
                <a:cxn ang="0">
                  <a:pos x="21" y="20"/>
                </a:cxn>
                <a:cxn ang="0">
                  <a:pos x="42" y="6"/>
                </a:cxn>
                <a:cxn ang="0">
                  <a:pos x="81" y="0"/>
                </a:cxn>
                <a:cxn ang="0">
                  <a:pos x="115" y="6"/>
                </a:cxn>
                <a:cxn ang="0">
                  <a:pos x="132" y="16"/>
                </a:cxn>
                <a:cxn ang="0">
                  <a:pos x="145" y="30"/>
                </a:cxn>
                <a:cxn ang="0">
                  <a:pos x="152" y="48"/>
                </a:cxn>
                <a:cxn ang="0">
                  <a:pos x="129" y="6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4" name="Rectangle 123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5" name="Freeform 124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/>
              <a:ahLst/>
              <a:cxnLst>
                <a:cxn ang="0">
                  <a:pos x="25" y="121"/>
                </a:cxn>
                <a:cxn ang="0">
                  <a:pos x="31" y="143"/>
                </a:cxn>
                <a:cxn ang="0">
                  <a:pos x="41" y="163"/>
                </a:cxn>
                <a:cxn ang="0">
                  <a:pos x="57" y="178"/>
                </a:cxn>
                <a:cxn ang="0">
                  <a:pos x="78" y="188"/>
                </a:cxn>
                <a:cxn ang="0">
                  <a:pos x="101" y="189"/>
                </a:cxn>
                <a:cxn ang="0">
                  <a:pos x="124" y="182"/>
                </a:cxn>
                <a:cxn ang="0">
                  <a:pos x="141" y="168"/>
                </a:cxn>
                <a:cxn ang="0">
                  <a:pos x="153" y="150"/>
                </a:cxn>
                <a:cxn ang="0">
                  <a:pos x="161" y="128"/>
                </a:cxn>
                <a:cxn ang="0">
                  <a:pos x="163" y="104"/>
                </a:cxn>
                <a:cxn ang="0">
                  <a:pos x="161" y="82"/>
                </a:cxn>
                <a:cxn ang="0">
                  <a:pos x="153" y="59"/>
                </a:cxn>
                <a:cxn ang="0">
                  <a:pos x="141" y="41"/>
                </a:cxn>
                <a:cxn ang="0">
                  <a:pos x="124" y="28"/>
                </a:cxn>
                <a:cxn ang="0">
                  <a:pos x="101" y="20"/>
                </a:cxn>
                <a:cxn ang="0">
                  <a:pos x="78" y="22"/>
                </a:cxn>
                <a:cxn ang="0">
                  <a:pos x="57" y="31"/>
                </a:cxn>
                <a:cxn ang="0">
                  <a:pos x="41" y="46"/>
                </a:cxn>
                <a:cxn ang="0">
                  <a:pos x="31" y="67"/>
                </a:cxn>
                <a:cxn ang="0">
                  <a:pos x="25" y="89"/>
                </a:cxn>
                <a:cxn ang="0">
                  <a:pos x="188" y="104"/>
                </a:cxn>
                <a:cxn ang="0">
                  <a:pos x="184" y="136"/>
                </a:cxn>
                <a:cxn ang="0">
                  <a:pos x="174" y="163"/>
                </a:cxn>
                <a:cxn ang="0">
                  <a:pos x="157" y="185"/>
                </a:cxn>
                <a:cxn ang="0">
                  <a:pos x="134" y="202"/>
                </a:cxn>
                <a:cxn ang="0">
                  <a:pos x="105" y="209"/>
                </a:cxn>
                <a:cxn ang="0">
                  <a:pos x="72" y="207"/>
                </a:cxn>
                <a:cxn ang="0">
                  <a:pos x="45" y="196"/>
                </a:cxn>
                <a:cxn ang="0">
                  <a:pos x="24" y="179"/>
                </a:cxn>
                <a:cxn ang="0">
                  <a:pos x="10" y="154"/>
                </a:cxn>
                <a:cxn ang="0">
                  <a:pos x="1" y="125"/>
                </a:cxn>
                <a:cxn ang="0">
                  <a:pos x="0" y="94"/>
                </a:cxn>
                <a:cxn ang="0">
                  <a:pos x="6" y="64"/>
                </a:cxn>
                <a:cxn ang="0">
                  <a:pos x="18" y="38"/>
                </a:cxn>
                <a:cxn ang="0">
                  <a:pos x="38" y="18"/>
                </a:cxn>
                <a:cxn ang="0">
                  <a:pos x="63" y="4"/>
                </a:cxn>
                <a:cxn ang="0">
                  <a:pos x="94" y="0"/>
                </a:cxn>
                <a:cxn ang="0">
                  <a:pos x="124" y="4"/>
                </a:cxn>
                <a:cxn ang="0">
                  <a:pos x="150" y="18"/>
                </a:cxn>
                <a:cxn ang="0">
                  <a:pos x="168" y="38"/>
                </a:cxn>
                <a:cxn ang="0">
                  <a:pos x="181" y="64"/>
                </a:cxn>
                <a:cxn ang="0">
                  <a:pos x="187" y="94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6" name="Freeform 125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90" y="175"/>
                </a:cxn>
                <a:cxn ang="0">
                  <a:pos x="91" y="175"/>
                </a:cxn>
                <a:cxn ang="0">
                  <a:pos x="151" y="0"/>
                </a:cxn>
                <a:cxn ang="0">
                  <a:pos x="177" y="0"/>
                </a:cxn>
                <a:cxn ang="0">
                  <a:pos x="102" y="199"/>
                </a:cxn>
                <a:cxn ang="0">
                  <a:pos x="77" y="199"/>
                </a:cxn>
                <a:cxn ang="0">
                  <a:pos x="0" y="0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7" name="Freeform 126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/>
              <a:ahLst/>
              <a:cxnLst>
                <a:cxn ang="0">
                  <a:pos x="133" y="99"/>
                </a:cxn>
                <a:cxn ang="0">
                  <a:pos x="116" y="104"/>
                </a:cxn>
                <a:cxn ang="0">
                  <a:pos x="47" y="117"/>
                </a:cxn>
                <a:cxn ang="0">
                  <a:pos x="32" y="127"/>
                </a:cxn>
                <a:cxn ang="0">
                  <a:pos x="25" y="143"/>
                </a:cxn>
                <a:cxn ang="0">
                  <a:pos x="27" y="166"/>
                </a:cxn>
                <a:cxn ang="0">
                  <a:pos x="44" y="183"/>
                </a:cxn>
                <a:cxn ang="0">
                  <a:pos x="68" y="189"/>
                </a:cxn>
                <a:cxn ang="0">
                  <a:pos x="89" y="186"/>
                </a:cxn>
                <a:cxn ang="0">
                  <a:pos x="106" y="180"/>
                </a:cxn>
                <a:cxn ang="0">
                  <a:pos x="121" y="168"/>
                </a:cxn>
                <a:cxn ang="0">
                  <a:pos x="132" y="153"/>
                </a:cxn>
                <a:cxn ang="0">
                  <a:pos x="137" y="134"/>
                </a:cxn>
                <a:cxn ang="0">
                  <a:pos x="8" y="67"/>
                </a:cxn>
                <a:cxn ang="0">
                  <a:pos x="12" y="43"/>
                </a:cxn>
                <a:cxn ang="0">
                  <a:pos x="23" y="24"/>
                </a:cxn>
                <a:cxn ang="0">
                  <a:pos x="38" y="11"/>
                </a:cxn>
                <a:cxn ang="0">
                  <a:pos x="57" y="4"/>
                </a:cxn>
                <a:cxn ang="0">
                  <a:pos x="102" y="0"/>
                </a:cxn>
                <a:cxn ang="0">
                  <a:pos x="126" y="6"/>
                </a:cxn>
                <a:cxn ang="0">
                  <a:pos x="143" y="15"/>
                </a:cxn>
                <a:cxn ang="0">
                  <a:pos x="154" y="31"/>
                </a:cxn>
                <a:cxn ang="0">
                  <a:pos x="161" y="54"/>
                </a:cxn>
                <a:cxn ang="0">
                  <a:pos x="162" y="172"/>
                </a:cxn>
                <a:cxn ang="0">
                  <a:pos x="165" y="180"/>
                </a:cxn>
                <a:cxn ang="0">
                  <a:pos x="172" y="183"/>
                </a:cxn>
                <a:cxn ang="0">
                  <a:pos x="184" y="182"/>
                </a:cxn>
                <a:cxn ang="0">
                  <a:pos x="167" y="204"/>
                </a:cxn>
                <a:cxn ang="0">
                  <a:pos x="148" y="198"/>
                </a:cxn>
                <a:cxn ang="0">
                  <a:pos x="140" y="183"/>
                </a:cxn>
                <a:cxn ang="0">
                  <a:pos x="138" y="169"/>
                </a:cxn>
                <a:cxn ang="0">
                  <a:pos x="118" y="193"/>
                </a:cxn>
                <a:cxn ang="0">
                  <a:pos x="91" y="207"/>
                </a:cxn>
                <a:cxn ang="0">
                  <a:pos x="53" y="209"/>
                </a:cxn>
                <a:cxn ang="0">
                  <a:pos x="29" y="202"/>
                </a:cxn>
                <a:cxn ang="0">
                  <a:pos x="15" y="192"/>
                </a:cxn>
                <a:cxn ang="0">
                  <a:pos x="4" y="178"/>
                </a:cxn>
                <a:cxn ang="0">
                  <a:pos x="0" y="158"/>
                </a:cxn>
                <a:cxn ang="0">
                  <a:pos x="2" y="134"/>
                </a:cxn>
                <a:cxn ang="0">
                  <a:pos x="14" y="113"/>
                </a:cxn>
                <a:cxn ang="0">
                  <a:pos x="33" y="101"/>
                </a:cxn>
                <a:cxn ang="0">
                  <a:pos x="86" y="90"/>
                </a:cxn>
                <a:cxn ang="0">
                  <a:pos x="119" y="86"/>
                </a:cxn>
                <a:cxn ang="0">
                  <a:pos x="133" y="78"/>
                </a:cxn>
                <a:cxn ang="0">
                  <a:pos x="137" y="61"/>
                </a:cxn>
                <a:cxn ang="0">
                  <a:pos x="135" y="45"/>
                </a:cxn>
                <a:cxn ang="0">
                  <a:pos x="129" y="33"/>
                </a:cxn>
                <a:cxn ang="0">
                  <a:pos x="114" y="24"/>
                </a:cxn>
                <a:cxn ang="0">
                  <a:pos x="85" y="20"/>
                </a:cxn>
                <a:cxn ang="0">
                  <a:pos x="55" y="25"/>
                </a:cxn>
                <a:cxn ang="0">
                  <a:pos x="37" y="45"/>
                </a:cxn>
                <a:cxn ang="0">
                  <a:pos x="8" y="67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8" name="Freeform 127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3" y="5"/>
                </a:cxn>
                <a:cxn ang="0">
                  <a:pos x="23" y="40"/>
                </a:cxn>
                <a:cxn ang="0">
                  <a:pos x="24" y="40"/>
                </a:cxn>
                <a:cxn ang="0">
                  <a:pos x="29" y="31"/>
                </a:cxn>
                <a:cxn ang="0">
                  <a:pos x="34" y="23"/>
                </a:cxn>
                <a:cxn ang="0">
                  <a:pos x="41" y="17"/>
                </a:cxn>
                <a:cxn ang="0">
                  <a:pos x="49" y="10"/>
                </a:cxn>
                <a:cxn ang="0">
                  <a:pos x="58" y="6"/>
                </a:cxn>
                <a:cxn ang="0">
                  <a:pos x="68" y="3"/>
                </a:cxn>
                <a:cxn ang="0">
                  <a:pos x="77" y="1"/>
                </a:cxn>
                <a:cxn ang="0">
                  <a:pos x="88" y="0"/>
                </a:cxn>
                <a:cxn ang="0">
                  <a:pos x="98" y="0"/>
                </a:cxn>
                <a:cxn ang="0">
                  <a:pos x="106" y="1"/>
                </a:cxn>
                <a:cxn ang="0">
                  <a:pos x="115" y="3"/>
                </a:cxn>
                <a:cxn ang="0">
                  <a:pos x="123" y="5"/>
                </a:cxn>
                <a:cxn ang="0">
                  <a:pos x="129" y="8"/>
                </a:cxn>
                <a:cxn ang="0">
                  <a:pos x="136" y="11"/>
                </a:cxn>
                <a:cxn ang="0">
                  <a:pos x="140" y="16"/>
                </a:cxn>
                <a:cxn ang="0">
                  <a:pos x="145" y="20"/>
                </a:cxn>
                <a:cxn ang="0">
                  <a:pos x="149" y="25"/>
                </a:cxn>
                <a:cxn ang="0">
                  <a:pos x="152" y="31"/>
                </a:cxn>
                <a:cxn ang="0">
                  <a:pos x="155" y="37"/>
                </a:cxn>
                <a:cxn ang="0">
                  <a:pos x="157" y="44"/>
                </a:cxn>
                <a:cxn ang="0">
                  <a:pos x="159" y="59"/>
                </a:cxn>
                <a:cxn ang="0">
                  <a:pos x="160" y="76"/>
                </a:cxn>
                <a:cxn ang="0">
                  <a:pos x="160" y="204"/>
                </a:cxn>
                <a:cxn ang="0">
                  <a:pos x="136" y="204"/>
                </a:cxn>
                <a:cxn ang="0">
                  <a:pos x="136" y="80"/>
                </a:cxn>
                <a:cxn ang="0">
                  <a:pos x="136" y="68"/>
                </a:cxn>
                <a:cxn ang="0">
                  <a:pos x="133" y="56"/>
                </a:cxn>
                <a:cxn ang="0">
                  <a:pos x="130" y="46"/>
                </a:cxn>
                <a:cxn ang="0">
                  <a:pos x="126" y="37"/>
                </a:cxn>
                <a:cxn ang="0">
                  <a:pos x="123" y="33"/>
                </a:cxn>
                <a:cxn ang="0">
                  <a:pos x="119" y="30"/>
                </a:cxn>
                <a:cxn ang="0">
                  <a:pos x="115" y="27"/>
                </a:cxn>
                <a:cxn ang="0">
                  <a:pos x="110" y="24"/>
                </a:cxn>
                <a:cxn ang="0">
                  <a:pos x="105" y="22"/>
                </a:cxn>
                <a:cxn ang="0">
                  <a:pos x="99" y="21"/>
                </a:cxn>
                <a:cxn ang="0">
                  <a:pos x="92" y="20"/>
                </a:cxn>
                <a:cxn ang="0">
                  <a:pos x="86" y="20"/>
                </a:cxn>
                <a:cxn ang="0">
                  <a:pos x="78" y="20"/>
                </a:cxn>
                <a:cxn ang="0">
                  <a:pos x="72" y="21"/>
                </a:cxn>
                <a:cxn ang="0">
                  <a:pos x="65" y="23"/>
                </a:cxn>
                <a:cxn ang="0">
                  <a:pos x="60" y="25"/>
                </a:cxn>
                <a:cxn ang="0">
                  <a:pos x="55" y="28"/>
                </a:cxn>
                <a:cxn ang="0">
                  <a:pos x="49" y="31"/>
                </a:cxn>
                <a:cxn ang="0">
                  <a:pos x="45" y="35"/>
                </a:cxn>
                <a:cxn ang="0">
                  <a:pos x="41" y="40"/>
                </a:cxn>
                <a:cxn ang="0">
                  <a:pos x="36" y="44"/>
                </a:cxn>
                <a:cxn ang="0">
                  <a:pos x="33" y="49"/>
                </a:cxn>
                <a:cxn ang="0">
                  <a:pos x="31" y="55"/>
                </a:cxn>
                <a:cxn ang="0">
                  <a:pos x="29" y="61"/>
                </a:cxn>
                <a:cxn ang="0">
                  <a:pos x="24" y="74"/>
                </a:cxn>
                <a:cxn ang="0">
                  <a:pos x="23" y="88"/>
                </a:cxn>
                <a:cxn ang="0">
                  <a:pos x="23" y="204"/>
                </a:cxn>
                <a:cxn ang="0">
                  <a:pos x="0" y="204"/>
                </a:cxn>
                <a:cxn ang="0">
                  <a:pos x="0" y="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9" name="Freeform 128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0" y="0"/>
                </a:cxn>
                <a:cxn ang="0">
                  <a:pos x="60" y="39"/>
                </a:cxn>
                <a:cxn ang="0">
                  <a:pos x="35" y="39"/>
                </a:cxn>
                <a:cxn ang="0">
                  <a:pos x="35" y="0"/>
                </a:cxn>
                <a:cxn ang="0">
                  <a:pos x="35" y="76"/>
                </a:cxn>
                <a:cxn ang="0">
                  <a:pos x="60" y="76"/>
                </a:cxn>
                <a:cxn ang="0">
                  <a:pos x="60" y="293"/>
                </a:cxn>
                <a:cxn ang="0">
                  <a:pos x="59" y="304"/>
                </a:cxn>
                <a:cxn ang="0">
                  <a:pos x="58" y="315"/>
                </a:cxn>
                <a:cxn ang="0">
                  <a:pos x="55" y="323"/>
                </a:cxn>
                <a:cxn ang="0">
                  <a:pos x="51" y="332"/>
                </a:cxn>
                <a:cxn ang="0">
                  <a:pos x="49" y="335"/>
                </a:cxn>
                <a:cxn ang="0">
                  <a:pos x="46" y="338"/>
                </a:cxn>
                <a:cxn ang="0">
                  <a:pos x="42" y="342"/>
                </a:cxn>
                <a:cxn ang="0">
                  <a:pos x="38" y="344"/>
                </a:cxn>
                <a:cxn ang="0">
                  <a:pos x="34" y="346"/>
                </a:cxn>
                <a:cxn ang="0">
                  <a:pos x="28" y="347"/>
                </a:cxn>
                <a:cxn ang="0">
                  <a:pos x="23" y="348"/>
                </a:cxn>
                <a:cxn ang="0">
                  <a:pos x="18" y="348"/>
                </a:cxn>
                <a:cxn ang="0">
                  <a:pos x="9" y="348"/>
                </a:cxn>
                <a:cxn ang="0">
                  <a:pos x="0" y="347"/>
                </a:cxn>
                <a:cxn ang="0">
                  <a:pos x="0" y="328"/>
                </a:cxn>
                <a:cxn ang="0">
                  <a:pos x="7" y="328"/>
                </a:cxn>
                <a:cxn ang="0">
                  <a:pos x="13" y="328"/>
                </a:cxn>
                <a:cxn ang="0">
                  <a:pos x="20" y="328"/>
                </a:cxn>
                <a:cxn ang="0">
                  <a:pos x="25" y="325"/>
                </a:cxn>
                <a:cxn ang="0">
                  <a:pos x="28" y="323"/>
                </a:cxn>
                <a:cxn ang="0">
                  <a:pos x="32" y="320"/>
                </a:cxn>
                <a:cxn ang="0">
                  <a:pos x="34" y="316"/>
                </a:cxn>
                <a:cxn ang="0">
                  <a:pos x="35" y="310"/>
                </a:cxn>
                <a:cxn ang="0">
                  <a:pos x="35" y="305"/>
                </a:cxn>
                <a:cxn ang="0">
                  <a:pos x="35" y="298"/>
                </a:cxn>
                <a:cxn ang="0">
                  <a:pos x="35" y="76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50" name="Freeform 129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/>
              <a:ahLst/>
              <a:cxnLst>
                <a:cxn ang="0">
                  <a:pos x="152" y="77"/>
                </a:cxn>
                <a:cxn ang="0">
                  <a:pos x="145" y="58"/>
                </a:cxn>
                <a:cxn ang="0">
                  <a:pos x="139" y="47"/>
                </a:cxn>
                <a:cxn ang="0">
                  <a:pos x="131" y="37"/>
                </a:cxn>
                <a:cxn ang="0">
                  <a:pos x="121" y="29"/>
                </a:cxn>
                <a:cxn ang="0">
                  <a:pos x="110" y="23"/>
                </a:cxn>
                <a:cxn ang="0">
                  <a:pos x="97" y="20"/>
                </a:cxn>
                <a:cxn ang="0">
                  <a:pos x="83" y="20"/>
                </a:cxn>
                <a:cxn ang="0">
                  <a:pos x="70" y="23"/>
                </a:cxn>
                <a:cxn ang="0">
                  <a:pos x="58" y="29"/>
                </a:cxn>
                <a:cxn ang="0">
                  <a:pos x="48" y="37"/>
                </a:cxn>
                <a:cxn ang="0">
                  <a:pos x="36" y="53"/>
                </a:cxn>
                <a:cxn ang="0">
                  <a:pos x="26" y="77"/>
                </a:cxn>
                <a:cxn ang="0">
                  <a:pos x="153" y="90"/>
                </a:cxn>
                <a:cxn ang="0">
                  <a:pos x="25" y="125"/>
                </a:cxn>
                <a:cxn ang="0">
                  <a:pos x="30" y="144"/>
                </a:cxn>
                <a:cxn ang="0">
                  <a:pos x="36" y="157"/>
                </a:cxn>
                <a:cxn ang="0">
                  <a:pos x="44" y="169"/>
                </a:cxn>
                <a:cxn ang="0">
                  <a:pos x="54" y="178"/>
                </a:cxn>
                <a:cxn ang="0">
                  <a:pos x="66" y="185"/>
                </a:cxn>
                <a:cxn ang="0">
                  <a:pos x="81" y="189"/>
                </a:cxn>
                <a:cxn ang="0">
                  <a:pos x="102" y="189"/>
                </a:cxn>
                <a:cxn ang="0">
                  <a:pos x="122" y="181"/>
                </a:cxn>
                <a:cxn ang="0">
                  <a:pos x="138" y="168"/>
                </a:cxn>
                <a:cxn ang="0">
                  <a:pos x="148" y="150"/>
                </a:cxn>
                <a:cxn ang="0">
                  <a:pos x="176" y="138"/>
                </a:cxn>
                <a:cxn ang="0">
                  <a:pos x="166" y="168"/>
                </a:cxn>
                <a:cxn ang="0">
                  <a:pos x="157" y="181"/>
                </a:cxn>
                <a:cxn ang="0">
                  <a:pos x="147" y="191"/>
                </a:cxn>
                <a:cxn ang="0">
                  <a:pos x="137" y="198"/>
                </a:cxn>
                <a:cxn ang="0">
                  <a:pos x="122" y="205"/>
                </a:cxn>
                <a:cxn ang="0">
                  <a:pos x="107" y="208"/>
                </a:cxn>
                <a:cxn ang="0">
                  <a:pos x="90" y="209"/>
                </a:cxn>
                <a:cxn ang="0">
                  <a:pos x="67" y="207"/>
                </a:cxn>
                <a:cxn ang="0">
                  <a:pos x="49" y="200"/>
                </a:cxn>
                <a:cxn ang="0">
                  <a:pos x="34" y="191"/>
                </a:cxn>
                <a:cxn ang="0">
                  <a:pos x="21" y="178"/>
                </a:cxn>
                <a:cxn ang="0">
                  <a:pos x="11" y="163"/>
                </a:cxn>
                <a:cxn ang="0">
                  <a:pos x="5" y="144"/>
                </a:cxn>
                <a:cxn ang="0">
                  <a:pos x="1" y="125"/>
                </a:cxn>
                <a:cxn ang="0">
                  <a:pos x="0" y="104"/>
                </a:cxn>
                <a:cxn ang="0">
                  <a:pos x="1" y="85"/>
                </a:cxn>
                <a:cxn ang="0">
                  <a:pos x="5" y="67"/>
                </a:cxn>
                <a:cxn ang="0">
                  <a:pos x="11" y="48"/>
                </a:cxn>
                <a:cxn ang="0">
                  <a:pos x="21" y="32"/>
                </a:cxn>
                <a:cxn ang="0">
                  <a:pos x="34" y="19"/>
                </a:cxn>
                <a:cxn ang="0">
                  <a:pos x="49" y="8"/>
                </a:cxn>
                <a:cxn ang="0">
                  <a:pos x="67" y="2"/>
                </a:cxn>
                <a:cxn ang="0">
                  <a:pos x="90" y="0"/>
                </a:cxn>
                <a:cxn ang="0">
                  <a:pos x="112" y="2"/>
                </a:cxn>
                <a:cxn ang="0">
                  <a:pos x="130" y="9"/>
                </a:cxn>
                <a:cxn ang="0">
                  <a:pos x="145" y="20"/>
                </a:cxn>
                <a:cxn ang="0">
                  <a:pos x="158" y="34"/>
                </a:cxn>
                <a:cxn ang="0">
                  <a:pos x="167" y="51"/>
                </a:cxn>
                <a:cxn ang="0">
                  <a:pos x="173" y="70"/>
                </a:cxn>
                <a:cxn ang="0">
                  <a:pos x="176" y="90"/>
                </a:cxn>
                <a:cxn ang="0">
                  <a:pos x="176" y="111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pic>
        <p:nvPicPr>
          <p:cNvPr id="54" name="Picture 53" descr="LOGOTIP VKO NK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9" y="4299942"/>
            <a:ext cx="1375899" cy="752896"/>
          </a:xfrm>
          <a:prstGeom prst="rect">
            <a:avLst/>
          </a:prstGeom>
        </p:spPr>
      </p:pic>
      <p:sp>
        <p:nvSpPr>
          <p:cNvPr id="52" name="Text Placeholder 1"/>
          <p:cNvSpPr txBox="1">
            <a:spLocks/>
          </p:cNvSpPr>
          <p:nvPr/>
        </p:nvSpPr>
        <p:spPr>
          <a:xfrm>
            <a:off x="899592" y="843558"/>
            <a:ext cx="734481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200" dirty="0" smtClean="0">
                <a:solidFill>
                  <a:schemeClr val="bg1"/>
                </a:solidFill>
                <a:latin typeface="Open Sans"/>
                <a:cs typeface="Open Sans"/>
              </a:rPr>
              <a:t>ESS projekt: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3200" b="1" dirty="0" smtClean="0">
                <a:solidFill>
                  <a:schemeClr val="bg1"/>
                </a:solidFill>
                <a:latin typeface="Open Sans"/>
                <a:cs typeface="Open Sans"/>
              </a:rPr>
              <a:t>Razvoj storitev vseživljenjske karierne orientacije in nadaljnja krepitev NKT za VKO</a:t>
            </a:r>
            <a:endParaRPr lang="en-US" sz="32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99592" y="3795886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solidFill>
                  <a:schemeClr val="bg1"/>
                </a:solidFill>
                <a:latin typeface="Open Sans"/>
                <a:cs typeface="Open Sans"/>
              </a:rPr>
              <a:t>Projekt sofinancirata Republika Slovenija in Evropska unija iz Evropskega socialnega sklada. </a:t>
            </a:r>
            <a:endParaRPr lang="sl-SI"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4" name="Picture 3" descr="Logo_EKP_socialni_sklad_SLO_slogan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17307" r="7960" b="19930"/>
          <a:stretch/>
        </p:blipFill>
        <p:spPr>
          <a:xfrm>
            <a:off x="251520" y="4227934"/>
            <a:ext cx="2016224" cy="8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43558"/>
            <a:ext cx="2820468" cy="390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034">
            <a:off x="1542164" y="578807"/>
            <a:ext cx="2786040" cy="39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ravokotnik 1"/>
          <p:cNvSpPr/>
          <p:nvPr/>
        </p:nvSpPr>
        <p:spPr>
          <a:xfrm>
            <a:off x="4788024" y="483518"/>
            <a:ext cx="4032448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0"/>
              </a:lnSpc>
              <a:spcAft>
                <a:spcPts val="0"/>
              </a:spcAft>
            </a:pPr>
            <a:r>
              <a:rPr lang="sl-SI" b="1" dirty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Vprašalnik vključenosti staršev v karierno odločanje otrok </a:t>
            </a:r>
            <a:endParaRPr lang="sl-SI" b="1" dirty="0" smtClean="0">
              <a:solidFill>
                <a:srgbClr val="17283E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endParaRPr lang="sl-SI" sz="2400" b="1" dirty="0">
              <a:solidFill>
                <a:srgbClr val="172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r>
              <a:rPr lang="sl-SI" dirty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Vprašalnik meri skladnost med zaznano vpletenostjo in podporo pri odločanju med starši in učencem.</a:t>
            </a:r>
            <a:endParaRPr lang="sl-SI" sz="2400" dirty="0">
              <a:solidFill>
                <a:srgbClr val="172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endParaRPr lang="sl-SI" dirty="0" smtClean="0">
              <a:solidFill>
                <a:srgbClr val="17283E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r>
              <a:rPr lang="sl-SI" dirty="0" smtClean="0">
                <a:solidFill>
                  <a:srgbClr val="17283E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Sestavljen </a:t>
            </a:r>
            <a:r>
              <a:rPr lang="sl-SI" dirty="0">
                <a:solidFill>
                  <a:srgbClr val="17283E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iz dveh delov, saj vprašalnik ločeno izpolnjujejo učenec in starši</a:t>
            </a:r>
            <a:r>
              <a:rPr lang="sl-SI" dirty="0" smtClean="0">
                <a:solidFill>
                  <a:srgbClr val="17283E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980"/>
              </a:lnSpc>
              <a:spcAft>
                <a:spcPts val="0"/>
              </a:spcAft>
            </a:pPr>
            <a:endParaRPr lang="sl-SI" sz="2400" dirty="0">
              <a:solidFill>
                <a:srgbClr val="172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r>
              <a:rPr lang="sl-SI" dirty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Namenjen je učencem v zadnji triadi osnovne šole</a:t>
            </a:r>
            <a:r>
              <a:rPr lang="sl-SI" dirty="0" smtClean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980"/>
              </a:lnSpc>
              <a:spcAft>
                <a:spcPts val="0"/>
              </a:spcAft>
            </a:pPr>
            <a:endParaRPr lang="sl-SI" sz="2400" dirty="0">
              <a:solidFill>
                <a:srgbClr val="172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Vprašalnik je prosto dostopen na VKO točki.</a:t>
            </a:r>
            <a:endParaRPr lang="sl-SI" dirty="0">
              <a:solidFill>
                <a:srgbClr val="172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183819" y="1626506"/>
            <a:ext cx="358986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BB149"/>
              </a:buClr>
              <a:buFont typeface="Arial" panose="020B0604020202020204" pitchFamily="34" charset="0"/>
              <a:buChar char="•"/>
            </a:pPr>
            <a:r>
              <a:rPr lang="sl-SI" sz="1700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računalniška </a:t>
            </a:r>
            <a:r>
              <a:rPr lang="sl-SI" sz="17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oblika testa</a:t>
            </a:r>
          </a:p>
          <a:p>
            <a:pPr marL="285750" indent="-285750">
              <a:buClr>
                <a:srgbClr val="FBB149"/>
              </a:buClr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izdelane norme (testne izvedbe v letu 2019: 13+10 OŠ)</a:t>
            </a:r>
          </a:p>
          <a:p>
            <a:pPr marL="285750" indent="-285750">
              <a:buClr>
                <a:srgbClr val="FBB149"/>
              </a:buClr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zaključek 2020 - navodila, izobraževanje – spomladi 2020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148064" y="267494"/>
            <a:ext cx="3384376" cy="12897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Multifaktorska baterija testov </a:t>
            </a:r>
          </a:p>
          <a:p>
            <a:r>
              <a:rPr lang="sl-SI" sz="2800" b="1" dirty="0" smtClean="0">
                <a:solidFill>
                  <a:srgbClr val="FBB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MFBT</a:t>
            </a:r>
            <a:endParaRPr lang="sl-SI" sz="2800" b="1" dirty="0">
              <a:solidFill>
                <a:srgbClr val="FBB1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5130178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3968" y="627534"/>
            <a:ext cx="4133199" cy="994172"/>
          </a:xfrm>
        </p:spPr>
        <p:txBody>
          <a:bodyPr>
            <a:normAutofit fontScale="90000"/>
          </a:bodyPr>
          <a:lstStyle/>
          <a:p>
            <a:r>
              <a:rPr lang="sl-SI" sz="2700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Priročnik: Poti do boljše karierne oreintacije na sekundarni stopnji izobraževanja</a:t>
            </a:r>
            <a:r>
              <a:rPr lang="sl-SI" sz="2000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600" dirty="0">
              <a:solidFill>
                <a:srgbClr val="172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11510"/>
            <a:ext cx="2903851" cy="416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8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054" y="41151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800" b="1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Nagradni natečaj »Vem, kam grem.«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48434" y="1635646"/>
            <a:ext cx="776832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sl-SI" sz="1600" b="1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osnovnošolce zadnje triade </a:t>
            </a:r>
            <a:r>
              <a:rPr lang="sl-SI" sz="16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 ponovno razpisali nagradni </a:t>
            </a:r>
            <a:r>
              <a:rPr lang="sl-SI" sz="1600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natečaj, ki je potekal v novembru.</a:t>
            </a:r>
          </a:p>
          <a:p>
            <a:pPr marL="0" indent="0">
              <a:buNone/>
            </a:pPr>
            <a:endParaRPr lang="sl-SI" sz="1600" dirty="0" smtClean="0">
              <a:solidFill>
                <a:srgbClr val="172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6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 so bili izzvani, da začnejo podrobneje razmišljati o možnih nadaljnjih korakih izobraževanja in izbire poklica, tako da ustvarijo </a:t>
            </a:r>
            <a:r>
              <a:rPr lang="sl-SI" sz="1600" b="1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</a:t>
            </a:r>
            <a:r>
              <a:rPr lang="sl-SI" sz="16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je moral predstavljati vizijo tega, kar bi radi v življenju počeli in dosegli.</a:t>
            </a:r>
          </a:p>
        </p:txBody>
      </p:sp>
    </p:spTree>
    <p:extLst>
      <p:ext uri="{BB962C8B-B14F-4D97-AF65-F5344CB8AC3E}">
        <p14:creationId xmlns:p14="http://schemas.microsoft.com/office/powerpoint/2010/main" val="28563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 Kroš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42999" y="76202"/>
            <a:ext cx="6858000" cy="4926740"/>
          </a:xfrm>
          <a:prstGeom prst="rect">
            <a:avLst/>
          </a:prstGeom>
        </p:spPr>
      </p:pic>
      <p:sp>
        <p:nvSpPr>
          <p:cNvPr id="4" name="Pravokotnik 14"/>
          <p:cNvSpPr/>
          <p:nvPr/>
        </p:nvSpPr>
        <p:spPr>
          <a:xfrm>
            <a:off x="4662655" y="4782366"/>
            <a:ext cx="3274844" cy="324036"/>
          </a:xfrm>
          <a:prstGeom prst="rect">
            <a:avLst/>
          </a:prstGeom>
          <a:solidFill>
            <a:srgbClr val="172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5" name="PoljeZBesedilom 15"/>
          <p:cNvSpPr txBox="1"/>
          <p:nvPr/>
        </p:nvSpPr>
        <p:spPr>
          <a:xfrm>
            <a:off x="4705357" y="4840070"/>
            <a:ext cx="3295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sl-SI" sz="1275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Nagrajenka natečaja </a:t>
            </a:r>
            <a:r>
              <a:rPr lang="sl-SI" sz="1275" b="1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„VEM, KAM GREM.“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992989" y="1273724"/>
            <a:ext cx="1658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Eva Krošel</a:t>
            </a:r>
          </a:p>
        </p:txBody>
      </p:sp>
    </p:spTree>
    <p:extLst>
      <p:ext uri="{BB962C8B-B14F-4D97-AF65-F5344CB8AC3E}">
        <p14:creationId xmlns:p14="http://schemas.microsoft.com/office/powerpoint/2010/main" val="23420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xmlns:p14="http://schemas.microsoft.com/office/powerpoint/2010/main"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lija Steg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43000" y="100280"/>
            <a:ext cx="6858000" cy="4840020"/>
          </a:xfrm>
          <a:prstGeom prst="rect">
            <a:avLst/>
          </a:prstGeom>
        </p:spPr>
      </p:pic>
      <p:sp>
        <p:nvSpPr>
          <p:cNvPr id="4" name="Pravokotnik 14"/>
          <p:cNvSpPr/>
          <p:nvPr/>
        </p:nvSpPr>
        <p:spPr>
          <a:xfrm>
            <a:off x="1183030" y="4758854"/>
            <a:ext cx="3274844" cy="324036"/>
          </a:xfrm>
          <a:prstGeom prst="rect">
            <a:avLst/>
          </a:prstGeom>
          <a:solidFill>
            <a:srgbClr val="172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5" name="PoljeZBesedilom 15"/>
          <p:cNvSpPr txBox="1"/>
          <p:nvPr/>
        </p:nvSpPr>
        <p:spPr>
          <a:xfrm>
            <a:off x="1225732" y="4816558"/>
            <a:ext cx="3295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sl-SI" sz="1275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Nagrajenka natečaja </a:t>
            </a:r>
            <a:r>
              <a:rPr lang="sl-SI" sz="1275" b="1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„VEM, KAM GREM.“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992989" y="1267244"/>
            <a:ext cx="1658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Julija Stegne</a:t>
            </a:r>
          </a:p>
        </p:txBody>
      </p:sp>
    </p:spTree>
    <p:extLst>
      <p:ext uri="{BB962C8B-B14F-4D97-AF65-F5344CB8AC3E}">
        <p14:creationId xmlns:p14="http://schemas.microsoft.com/office/powerpoint/2010/main" val="27399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xmlns:p14="http://schemas.microsoft.com/office/powerpoint/2010/main"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ca Lukančič - stri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4" name="Pravokotnik 14"/>
          <p:cNvSpPr/>
          <p:nvPr/>
        </p:nvSpPr>
        <p:spPr>
          <a:xfrm>
            <a:off x="1247830" y="4681094"/>
            <a:ext cx="3274844" cy="324036"/>
          </a:xfrm>
          <a:prstGeom prst="rect">
            <a:avLst/>
          </a:prstGeom>
          <a:solidFill>
            <a:srgbClr val="172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5" name="PoljeZBesedilom 15"/>
          <p:cNvSpPr txBox="1"/>
          <p:nvPr/>
        </p:nvSpPr>
        <p:spPr>
          <a:xfrm>
            <a:off x="1251652" y="4732318"/>
            <a:ext cx="3295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sl-SI" sz="1275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Nagrajenka natečaja </a:t>
            </a:r>
            <a:r>
              <a:rPr lang="sl-SI" sz="1275" b="1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„VEM, KAM GREM.“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6992989" y="2875943"/>
            <a:ext cx="1658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Manca Lukančič</a:t>
            </a:r>
          </a:p>
        </p:txBody>
      </p:sp>
    </p:spTree>
    <p:extLst>
      <p:ext uri="{BB962C8B-B14F-4D97-AF65-F5344CB8AC3E}">
        <p14:creationId xmlns:p14="http://schemas.microsoft.com/office/powerpoint/2010/main" val="22104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xmlns:p14="http://schemas.microsoft.com/office/powerpoint/2010/main"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nkara Vrbe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3697" y="-980698"/>
            <a:ext cx="4895176" cy="6856571"/>
          </a:xfrm>
          <a:prstGeom prst="rect">
            <a:avLst/>
          </a:prstGeom>
        </p:spPr>
      </p:pic>
      <p:sp>
        <p:nvSpPr>
          <p:cNvPr id="4" name="Pravokotnik 14"/>
          <p:cNvSpPr/>
          <p:nvPr/>
        </p:nvSpPr>
        <p:spPr>
          <a:xfrm>
            <a:off x="1247830" y="4681094"/>
            <a:ext cx="3274844" cy="324036"/>
          </a:xfrm>
          <a:prstGeom prst="rect">
            <a:avLst/>
          </a:prstGeom>
          <a:solidFill>
            <a:srgbClr val="172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5" name="PoljeZBesedilom 15"/>
          <p:cNvSpPr txBox="1"/>
          <p:nvPr/>
        </p:nvSpPr>
        <p:spPr>
          <a:xfrm>
            <a:off x="1251652" y="4732318"/>
            <a:ext cx="3295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sl-SI" sz="1275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Nagrajenka natečaja </a:t>
            </a:r>
            <a:r>
              <a:rPr lang="sl-SI" sz="1275" b="1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„VEM, KAM GREM.“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992989" y="3077610"/>
            <a:ext cx="1658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Tinkara Vrbek</a:t>
            </a:r>
          </a:p>
        </p:txBody>
      </p:sp>
    </p:spTree>
    <p:extLst>
      <p:ext uri="{BB962C8B-B14F-4D97-AF65-F5344CB8AC3E}">
        <p14:creationId xmlns:p14="http://schemas.microsoft.com/office/powerpoint/2010/main" val="32149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xmlns:p14="http://schemas.microsoft.com/office/powerpoint/2010/main"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err="1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eNovice</a:t>
            </a:r>
            <a:endParaRPr lang="sl-SI" sz="2800" b="1" dirty="0">
              <a:solidFill>
                <a:srgbClr val="172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" t="8142"/>
          <a:stretch/>
        </p:blipFill>
        <p:spPr>
          <a:xfrm>
            <a:off x="1583667" y="1419622"/>
            <a:ext cx="625017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5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b="1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226474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Za:</a:t>
            </a:r>
          </a:p>
          <a:p>
            <a:pPr>
              <a:buFontTx/>
              <a:buChar char="-"/>
            </a:pPr>
            <a:r>
              <a:rPr lang="sl-SI" dirty="0"/>
              <a:t>n</a:t>
            </a:r>
            <a:r>
              <a:rPr lang="sl-SI" dirty="0" smtClean="0"/>
              <a:t>aročilo materialov;</a:t>
            </a:r>
          </a:p>
          <a:p>
            <a:pPr>
              <a:buFontTx/>
              <a:buChar char="-"/>
            </a:pPr>
            <a:r>
              <a:rPr lang="sl-SI" dirty="0"/>
              <a:t>p</a:t>
            </a:r>
            <a:r>
              <a:rPr lang="sl-SI" dirty="0" smtClean="0"/>
              <a:t>redloge za objavo novic ali gradiv;</a:t>
            </a:r>
          </a:p>
          <a:p>
            <a:pPr>
              <a:buFontTx/>
              <a:buChar char="-"/>
            </a:pPr>
            <a:r>
              <a:rPr lang="sl-SI" dirty="0" smtClean="0"/>
              <a:t>vprašanja, mnenje…</a:t>
            </a:r>
          </a:p>
          <a:p>
            <a:pPr>
              <a:buFontTx/>
              <a:buChar char="-"/>
            </a:pPr>
            <a:endParaRPr lang="sl-SI" dirty="0"/>
          </a:p>
          <a:p>
            <a:pPr marL="0" indent="0" algn="ctr">
              <a:buNone/>
            </a:pPr>
            <a:r>
              <a:rPr lang="sl-SI" sz="3200" b="1" dirty="0" smtClean="0"/>
              <a:t>vko@ess.gov.si</a:t>
            </a:r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82103"/>
            <a:ext cx="1371719" cy="5486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204" y="4237434"/>
            <a:ext cx="1664352" cy="4877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299942"/>
            <a:ext cx="987638" cy="5425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406" y="4243069"/>
            <a:ext cx="86570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1722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Spletno mesto VKO TOČKA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419872" y="4519437"/>
            <a:ext cx="2972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FBB149"/>
                </a:solidFill>
                <a:hlinkClick r:id="rId3"/>
              </a:rPr>
              <a:t>https://www.vkotocka.si</a:t>
            </a:r>
            <a:r>
              <a:rPr lang="sl-SI" dirty="0" smtClean="0">
                <a:solidFill>
                  <a:srgbClr val="FBB149"/>
                </a:solidFill>
                <a:hlinkClick r:id="rId3"/>
              </a:rPr>
              <a:t>/</a:t>
            </a:r>
            <a:endParaRPr lang="sl-SI" dirty="0" smtClean="0">
              <a:solidFill>
                <a:srgbClr val="FBB149"/>
              </a:solidFill>
            </a:endParaRPr>
          </a:p>
          <a:p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0276"/>
            <a:ext cx="713513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00658" y="254725"/>
            <a:ext cx="7615758" cy="994172"/>
          </a:xfrm>
        </p:spPr>
        <p:txBody>
          <a:bodyPr>
            <a:normAutofit/>
          </a:bodyPr>
          <a:lstStyle/>
          <a:p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Stopnja registrirane brezposelnosti po statističnih regijah, 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oktober </a:t>
            </a:r>
            <a:r>
              <a:rPr lang="sl-SI" sz="21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>
          <a:xfrm>
            <a:off x="755576" y="4119923"/>
            <a:ext cx="7776864" cy="39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Podrobnejša predstavitev mladih na trgu dela je objavljena na spletni strani MIZŠ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6386" r="6015" b="15471"/>
          <a:stretch/>
        </p:blipFill>
        <p:spPr>
          <a:xfrm>
            <a:off x="2627785" y="1009049"/>
            <a:ext cx="4147850" cy="278683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31640" y="2101810"/>
            <a:ext cx="1242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 dirty="0">
                <a:latin typeface="Arial" panose="020B0604020202020204" pitchFamily="34" charset="0"/>
                <a:cs typeface="Arial" panose="020B0604020202020204" pitchFamily="34" charset="0"/>
              </a:rPr>
              <a:t>Slovenija: 7,4 %</a:t>
            </a:r>
          </a:p>
        </p:txBody>
      </p:sp>
    </p:spTree>
    <p:extLst>
      <p:ext uri="{BB962C8B-B14F-4D97-AF65-F5344CB8AC3E}">
        <p14:creationId xmlns:p14="http://schemas.microsoft.com/office/powerpoint/2010/main" val="10534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Izobraževanja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6" t="12167" r="297" b="5268"/>
          <a:stretch/>
        </p:blipFill>
        <p:spPr>
          <a:xfrm>
            <a:off x="857441" y="1131590"/>
            <a:ext cx="742911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Modularno usposabljanje za karierne svetovalce - </a:t>
            </a:r>
            <a:r>
              <a:rPr lang="sl-SI" sz="2800" b="1" dirty="0" smtClean="0">
                <a:solidFill>
                  <a:srgbClr val="FBB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MUKS</a:t>
            </a:r>
            <a:endParaRPr lang="sl-SI" sz="2800" b="1" dirty="0">
              <a:solidFill>
                <a:srgbClr val="FBB1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quarter" idx="13"/>
          </p:nvPr>
        </p:nvSpPr>
        <p:spPr>
          <a:xfrm>
            <a:off x="467544" y="1203598"/>
            <a:ext cx="8047806" cy="3528392"/>
          </a:xfrm>
        </p:spPr>
        <p:txBody>
          <a:bodyPr/>
          <a:lstStyle/>
          <a:p>
            <a:pPr lvl="0">
              <a:buClr>
                <a:srgbClr val="FBB149"/>
              </a:buClr>
            </a:pPr>
            <a:endParaRPr lang="sl-SI" dirty="0" smtClean="0">
              <a:solidFill>
                <a:srgbClr val="172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EB63D"/>
              </a:buClr>
            </a:pPr>
            <a:r>
              <a:rPr lang="sl-SI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2019 </a:t>
            </a:r>
            <a:r>
              <a:rPr lang="sl-SI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l-SI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junij 2020</a:t>
            </a:r>
          </a:p>
          <a:p>
            <a:pPr>
              <a:buClr>
                <a:srgbClr val="DEB63D"/>
              </a:buClr>
            </a:pPr>
            <a:r>
              <a:rPr lang="sl-SI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trajanje: </a:t>
            </a:r>
            <a:r>
              <a:rPr lang="sl-SI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ur  </a:t>
            </a:r>
          </a:p>
          <a:p>
            <a:pPr>
              <a:buClr>
                <a:srgbClr val="DEB63D"/>
              </a:buClr>
            </a:pPr>
            <a:r>
              <a:rPr lang="sl-SI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l-SI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</a:t>
            </a:r>
            <a:r>
              <a:rPr lang="sl-SI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udeležencev </a:t>
            </a:r>
            <a:r>
              <a:rPr lang="sl-SI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skupini), cca. 25% šolskih svetovalnih delavcev</a:t>
            </a:r>
          </a:p>
          <a:p>
            <a:pPr>
              <a:buClr>
                <a:srgbClr val="DEB63D"/>
              </a:buClr>
            </a:pPr>
            <a:r>
              <a:rPr lang="sl-SI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prva skupina: četrtek, petek -1x mesečno</a:t>
            </a:r>
          </a:p>
          <a:p>
            <a:pPr>
              <a:buClr>
                <a:srgbClr val="DEB63D"/>
              </a:buClr>
            </a:pPr>
            <a:r>
              <a:rPr lang="sl-SI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druga skupina: vikend (petek popoldan, sobota + 3x nedelja) - 1x mesečno</a:t>
            </a:r>
            <a:endParaRPr lang="sl-SI" dirty="0">
              <a:solidFill>
                <a:srgbClr val="172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Krajša usposabljanja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začetni/nadaljevalni seminar Uporaba </a:t>
            </a:r>
            <a:r>
              <a:rPr lang="sl-SI" dirty="0" err="1" smtClean="0"/>
              <a:t>gestalt</a:t>
            </a:r>
            <a:r>
              <a:rPr lang="sl-SI" dirty="0" smtClean="0"/>
              <a:t> pristopa v svetovanju (2 dni)</a:t>
            </a:r>
          </a:p>
          <a:p>
            <a:r>
              <a:rPr lang="sl-SI" dirty="0"/>
              <a:t>Kratek vpogled v delovanje merskih pripomočkov – kako vemo, kaj izmerimo? </a:t>
            </a:r>
            <a:r>
              <a:rPr lang="sl-SI" dirty="0" smtClean="0"/>
              <a:t>(1 dan)</a:t>
            </a:r>
          </a:p>
          <a:p>
            <a:r>
              <a:rPr lang="sl-SI" dirty="0" err="1" smtClean="0"/>
              <a:t>Wechslerjeva</a:t>
            </a:r>
            <a:r>
              <a:rPr lang="sl-SI" dirty="0" smtClean="0"/>
              <a:t> lestvica inteligentnosti za otroke - WISC-III </a:t>
            </a:r>
            <a:r>
              <a:rPr lang="sl-SI" dirty="0"/>
              <a:t>(</a:t>
            </a:r>
            <a:r>
              <a:rPr lang="sl-SI" dirty="0" smtClean="0"/>
              <a:t>3 dni, za psihologe)</a:t>
            </a:r>
          </a:p>
          <a:p>
            <a:r>
              <a:rPr lang="sl-SI" dirty="0" err="1" smtClean="0"/>
              <a:t>eMultifaktorska</a:t>
            </a:r>
            <a:r>
              <a:rPr lang="sl-SI" dirty="0" smtClean="0"/>
              <a:t> baterija testov – </a:t>
            </a:r>
            <a:r>
              <a:rPr lang="sl-SI" dirty="0" err="1" smtClean="0"/>
              <a:t>eMFBT</a:t>
            </a:r>
            <a:r>
              <a:rPr lang="sl-SI" dirty="0" smtClean="0"/>
              <a:t> (1 dan, za psihologe)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70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Gradiva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174" t="13036" r="1278" b="3454"/>
          <a:stretch/>
        </p:blipFill>
        <p:spPr>
          <a:xfrm>
            <a:off x="1009499" y="1059582"/>
            <a:ext cx="712500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2475" y="5718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sl-SI" sz="2700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Vprašalnika o kariernem odločanju v srednji šoli</a:t>
            </a:r>
            <a:r>
              <a:rPr lang="sl-SI" sz="2000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600" dirty="0">
              <a:solidFill>
                <a:srgbClr val="172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6321">
            <a:off x="618832" y="874156"/>
            <a:ext cx="2736304" cy="391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96">
            <a:off x="2887789" y="1039290"/>
            <a:ext cx="2720652" cy="3851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jeZBesedilom 6"/>
          <p:cNvSpPr txBox="1"/>
          <p:nvPr/>
        </p:nvSpPr>
        <p:spPr>
          <a:xfrm>
            <a:off x="6303441" y="1558677"/>
            <a:ext cx="216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spomladi (april, maj) 2020 bosta </a:t>
            </a:r>
            <a:r>
              <a:rPr lang="sl-SI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vprašalnika pripravljena </a:t>
            </a:r>
            <a:r>
              <a:rPr lang="sl-SI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v e-obliki in na voljo vsem šolskim svetovalnim </a:t>
            </a:r>
            <a:r>
              <a:rPr lang="sl-SI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delavcem</a:t>
            </a:r>
            <a:endParaRPr lang="sl-SI" dirty="0">
              <a:solidFill>
                <a:srgbClr val="172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48064" y="1780213"/>
            <a:ext cx="3234171" cy="1289794"/>
          </a:xfrm>
        </p:spPr>
        <p:txBody>
          <a:bodyPr>
            <a:normAutofit fontScale="90000"/>
          </a:bodyPr>
          <a:lstStyle/>
          <a:p>
            <a:r>
              <a:rPr lang="sl-SI" sz="2400" b="1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 preizkusov za karierno odločanje v osnovni </a:t>
            </a:r>
            <a:r>
              <a:rPr lang="sl-SI" sz="2400" b="1" dirty="0" smtClean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šoli</a:t>
            </a:r>
            <a:endParaRPr lang="sl-SI" sz="2400" b="1" dirty="0">
              <a:solidFill>
                <a:srgbClr val="172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834">
            <a:off x="268729" y="510313"/>
            <a:ext cx="3067500" cy="434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43" y="350558"/>
            <a:ext cx="3137037" cy="434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034">
            <a:off x="1151732" y="191773"/>
            <a:ext cx="3155638" cy="446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573987"/>
            <a:ext cx="3168352" cy="436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06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02600"/>
            <a:ext cx="2952328" cy="418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oljeZBesedilom 8"/>
          <p:cNvSpPr txBox="1"/>
          <p:nvPr/>
        </p:nvSpPr>
        <p:spPr>
          <a:xfrm>
            <a:off x="4355976" y="339502"/>
            <a:ext cx="4107705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sl-SI" sz="24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dirty="0">
                <a:solidFill>
                  <a:srgbClr val="1728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Vprašalnik </a:t>
            </a:r>
            <a:r>
              <a:rPr lang="sl-SI" b="1" dirty="0" smtClean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težav pri kariernem odločanju v OŠ</a:t>
            </a:r>
          </a:p>
          <a:p>
            <a:pPr>
              <a:lnSpc>
                <a:spcPts val="1980"/>
              </a:lnSpc>
            </a:pPr>
            <a:endParaRPr lang="sl-SI" b="1" dirty="0">
              <a:solidFill>
                <a:srgbClr val="17283E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r>
              <a:rPr lang="sl-SI" dirty="0" smtClean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Vprašalnik </a:t>
            </a:r>
            <a:r>
              <a:rPr lang="sl-SI" dirty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meri  vrste težav pri kariernem odločanju osnovnošolcev: notranji konflikt, pomanjkanje informacij, zunanji konflikt, pomanjkanje motivacije in disfunkcionalna prepričanja.</a:t>
            </a:r>
            <a:endParaRPr lang="sl-SI" sz="2400" dirty="0">
              <a:solidFill>
                <a:srgbClr val="172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endParaRPr lang="sl-SI" dirty="0" smtClean="0">
              <a:solidFill>
                <a:srgbClr val="17283E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r>
              <a:rPr lang="sl-SI" dirty="0" smtClean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Namenjen </a:t>
            </a:r>
            <a:r>
              <a:rPr lang="sl-SI" dirty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učencem v 9. razredu osnovne šole.</a:t>
            </a:r>
            <a:endParaRPr lang="sl-SI" sz="2400" dirty="0">
              <a:solidFill>
                <a:srgbClr val="172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endParaRPr lang="sl-SI" dirty="0" smtClean="0">
              <a:solidFill>
                <a:srgbClr val="17283E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80"/>
              </a:lnSpc>
              <a:spcAft>
                <a:spcPts val="0"/>
              </a:spcAft>
            </a:pPr>
            <a:r>
              <a:rPr lang="sl-SI" dirty="0" smtClean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Vprašalnik </a:t>
            </a:r>
            <a:r>
              <a:rPr lang="sl-SI" dirty="0">
                <a:solidFill>
                  <a:srgbClr val="1728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prosto dostopen na VKO točki.</a:t>
            </a:r>
            <a:endParaRPr lang="sl-SI" sz="2400" dirty="0">
              <a:solidFill>
                <a:srgbClr val="17283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452</Words>
  <Application>Microsoft Office PowerPoint</Application>
  <PresentationFormat>Diaprojekcija na zaslonu (16:9)</PresentationFormat>
  <Paragraphs>81</Paragraphs>
  <Slides>20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8" baseType="lpstr">
      <vt:lpstr>Arial</vt:lpstr>
      <vt:lpstr>Arimo</vt:lpstr>
      <vt:lpstr>Calibri</vt:lpstr>
      <vt:lpstr>Calibri Light</vt:lpstr>
      <vt:lpstr>Helvetica</vt:lpstr>
      <vt:lpstr>Open Sans</vt:lpstr>
      <vt:lpstr>Times New Roman</vt:lpstr>
      <vt:lpstr>Officeova tema</vt:lpstr>
      <vt:lpstr>PowerPointova predstavitev</vt:lpstr>
      <vt:lpstr>Spletno mesto VKO TOČKA</vt:lpstr>
      <vt:lpstr>Izobraževanja</vt:lpstr>
      <vt:lpstr>Modularno usposabljanje za karierne svetovalce - MUKS</vt:lpstr>
      <vt:lpstr>Krajša usposabljanja</vt:lpstr>
      <vt:lpstr>Gradiva</vt:lpstr>
      <vt:lpstr>Vprašalnika o kariernem odločanju v srednji šoli </vt:lpstr>
      <vt:lpstr>Komplet preizkusov za karierno odločanje v osnovni šoli</vt:lpstr>
      <vt:lpstr>PowerPointova predstavitev</vt:lpstr>
      <vt:lpstr>PowerPointova predstavitev</vt:lpstr>
      <vt:lpstr>PowerPointova predstavitev</vt:lpstr>
      <vt:lpstr>Priročnik: Poti do boljše karierne oreintacije na sekundarni stopnji izobraževanja </vt:lpstr>
      <vt:lpstr>  Nagradni natečaj »Vem, kam grem.«</vt:lpstr>
      <vt:lpstr>PowerPointova predstavitev</vt:lpstr>
      <vt:lpstr>PowerPointova predstavitev</vt:lpstr>
      <vt:lpstr>PowerPointova predstavitev</vt:lpstr>
      <vt:lpstr>PowerPointova predstavitev</vt:lpstr>
      <vt:lpstr>eNovice</vt:lpstr>
      <vt:lpstr>Kontakt</vt:lpstr>
      <vt:lpstr>Stopnja registrirane brezposelnosti po statističnih regijah,  oktober 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2017-01-13T06:01:00Z</dcterms:created>
  <dcterms:modified xsi:type="dcterms:W3CDTF">2020-01-20T13:32:09Z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1060</vt:i4>
  </property>
  <property fmtid="{D5CDD505-2E9C-101B-9397-08002B2CF9AE}" pid="3" name="_Version">
    <vt:lpwstr>12.0.4518</vt:lpwstr>
  </property>
</Properties>
</file>