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handoutMasterIdLst>
    <p:handoutMasterId r:id="rId16"/>
  </p:handoutMasterIdLst>
  <p:sldIdLst>
    <p:sldId id="256" r:id="rId2"/>
    <p:sldId id="290" r:id="rId3"/>
    <p:sldId id="289" r:id="rId4"/>
    <p:sldId id="281" r:id="rId5"/>
    <p:sldId id="292" r:id="rId6"/>
    <p:sldId id="265" r:id="rId7"/>
    <p:sldId id="295" r:id="rId8"/>
    <p:sldId id="273" r:id="rId9"/>
    <p:sldId id="268" r:id="rId10"/>
    <p:sldId id="294" r:id="rId11"/>
    <p:sldId id="267" r:id="rId12"/>
    <p:sldId id="296" r:id="rId13"/>
    <p:sldId id="297" r:id="rId14"/>
    <p:sldId id="27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autoAdjust="0"/>
  </p:normalViewPr>
  <p:slideViewPr>
    <p:cSldViewPr snapToGrid="0">
      <p:cViewPr>
        <p:scale>
          <a:sx n="66" d="100"/>
          <a:sy n="66" d="100"/>
        </p:scale>
        <p:origin x="678" y="66"/>
      </p:cViewPr>
      <p:guideLst>
        <p:guide orient="horz" pos="2160"/>
        <p:guide pos="3840"/>
      </p:guideLst>
    </p:cSldViewPr>
  </p:slideViewPr>
  <p:outlineViewPr>
    <p:cViewPr>
      <p:scale>
        <a:sx n="33" d="100"/>
        <a:sy n="33" d="100"/>
      </p:scale>
      <p:origin x="48" y="30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414078-05A1-43EE-BA3F-93D3D922BA79}" type="doc">
      <dgm:prSet loTypeId="urn:microsoft.com/office/officeart/2009/3/layout/CircleRelationship" loCatId="relationship" qsTypeId="urn:microsoft.com/office/officeart/2005/8/quickstyle/3d3" qsCatId="3D" csTypeId="urn:microsoft.com/office/officeart/2005/8/colors/colorful1" csCatId="colorful" phldr="1"/>
      <dgm:spPr/>
      <dgm:t>
        <a:bodyPr/>
        <a:lstStyle/>
        <a:p>
          <a:endParaRPr lang="sl-SI"/>
        </a:p>
      </dgm:t>
    </dgm:pt>
    <dgm:pt modelId="{95730979-80CA-492F-828F-7754131BA9FC}">
      <dgm:prSet phldrT="[besedilo]" custT="1"/>
      <dgm:spPr/>
      <dgm:t>
        <a:bodyPr/>
        <a:lstStyle/>
        <a:p>
          <a:r>
            <a:rPr lang="sl-SI" sz="3200" b="1" dirty="0">
              <a:solidFill>
                <a:schemeClr val="bg2">
                  <a:lumMod val="25000"/>
                </a:schemeClr>
              </a:solidFill>
            </a:rPr>
            <a:t>Kontinuirano spodbujanje profesionalnega razvoja pedagoških delavcev</a:t>
          </a:r>
          <a:endParaRPr lang="sl-SI" sz="3200" dirty="0">
            <a:solidFill>
              <a:schemeClr val="bg2">
                <a:lumMod val="25000"/>
              </a:schemeClr>
            </a:solidFill>
          </a:endParaRPr>
        </a:p>
      </dgm:t>
    </dgm:pt>
    <dgm:pt modelId="{817F61E1-D428-4821-96CF-E5F71A25D884}" type="parTrans" cxnId="{991E5725-0B2C-43CB-83A8-DA73A079751A}">
      <dgm:prSet/>
      <dgm:spPr/>
      <dgm:t>
        <a:bodyPr/>
        <a:lstStyle/>
        <a:p>
          <a:endParaRPr lang="sl-SI"/>
        </a:p>
      </dgm:t>
    </dgm:pt>
    <dgm:pt modelId="{F051D791-06CA-4013-A244-FDFC7D14E0CB}" type="sibTrans" cxnId="{991E5725-0B2C-43CB-83A8-DA73A079751A}">
      <dgm:prSet/>
      <dgm:spPr/>
      <dgm:t>
        <a:bodyPr/>
        <a:lstStyle/>
        <a:p>
          <a:endParaRPr lang="sl-SI"/>
        </a:p>
      </dgm:t>
    </dgm:pt>
    <dgm:pt modelId="{0C2B5D32-299E-4C6C-B7F4-DCE5B1A04B50}">
      <dgm:prSet phldrT="[besedilo]"/>
      <dgm:spPr/>
      <dgm:t>
        <a:bodyPr/>
        <a:lstStyle/>
        <a:p>
          <a:endParaRPr lang="sl-SI"/>
        </a:p>
      </dgm:t>
    </dgm:pt>
    <dgm:pt modelId="{84614BA5-C5B6-49E9-83B7-72DF9A657CC6}" type="parTrans" cxnId="{023FB169-3235-482F-AC24-D42DBD91B2FD}">
      <dgm:prSet/>
      <dgm:spPr/>
      <dgm:t>
        <a:bodyPr/>
        <a:lstStyle/>
        <a:p>
          <a:endParaRPr lang="sl-SI"/>
        </a:p>
      </dgm:t>
    </dgm:pt>
    <dgm:pt modelId="{592A5776-F861-4AA8-8B21-6E5238E1F0FC}" type="sibTrans" cxnId="{023FB169-3235-482F-AC24-D42DBD91B2FD}">
      <dgm:prSet/>
      <dgm:spPr/>
      <dgm:t>
        <a:bodyPr/>
        <a:lstStyle/>
        <a:p>
          <a:endParaRPr lang="sl-SI"/>
        </a:p>
      </dgm:t>
    </dgm:pt>
    <dgm:pt modelId="{2C71474F-A476-4FEB-B6DD-DA4ADD64D569}">
      <dgm:prSet phldrT="[besedilo]" phldr="1"/>
      <dgm:spPr/>
      <dgm:t>
        <a:bodyPr/>
        <a:lstStyle/>
        <a:p>
          <a:endParaRPr lang="sl-SI" dirty="0"/>
        </a:p>
      </dgm:t>
    </dgm:pt>
    <dgm:pt modelId="{E5007E96-FE72-4FE4-9B6D-637DB47BF15C}" type="parTrans" cxnId="{F3DEAD92-2C9D-48F8-818B-72CB59C523FC}">
      <dgm:prSet/>
      <dgm:spPr/>
      <dgm:t>
        <a:bodyPr/>
        <a:lstStyle/>
        <a:p>
          <a:endParaRPr lang="sl-SI"/>
        </a:p>
      </dgm:t>
    </dgm:pt>
    <dgm:pt modelId="{4FB094F3-9831-457C-8585-F51F18A5B910}" type="sibTrans" cxnId="{F3DEAD92-2C9D-48F8-818B-72CB59C523FC}">
      <dgm:prSet/>
      <dgm:spPr/>
      <dgm:t>
        <a:bodyPr/>
        <a:lstStyle/>
        <a:p>
          <a:endParaRPr lang="sl-SI"/>
        </a:p>
      </dgm:t>
    </dgm:pt>
    <dgm:pt modelId="{47901515-FF82-47C6-92F2-18ED8CE9CD52}">
      <dgm:prSet/>
      <dgm:spPr/>
      <dgm:t>
        <a:bodyPr/>
        <a:lstStyle/>
        <a:p>
          <a:endParaRPr lang="sl-SI"/>
        </a:p>
      </dgm:t>
    </dgm:pt>
    <dgm:pt modelId="{584DCC23-3711-4C4D-B296-0B6E0B8A9DD1}" type="parTrans" cxnId="{99D1891C-F717-4F44-956E-BEAA96244729}">
      <dgm:prSet/>
      <dgm:spPr/>
      <dgm:t>
        <a:bodyPr/>
        <a:lstStyle/>
        <a:p>
          <a:endParaRPr lang="sl-SI"/>
        </a:p>
      </dgm:t>
    </dgm:pt>
    <dgm:pt modelId="{5B8DA01F-D25F-41BF-8793-34CF81425D89}" type="sibTrans" cxnId="{99D1891C-F717-4F44-956E-BEAA96244729}">
      <dgm:prSet/>
      <dgm:spPr/>
      <dgm:t>
        <a:bodyPr/>
        <a:lstStyle/>
        <a:p>
          <a:endParaRPr lang="sl-SI"/>
        </a:p>
      </dgm:t>
    </dgm:pt>
    <dgm:pt modelId="{8EDDB4A3-2602-4878-9BA1-08638C48536B}">
      <dgm:prSet phldrT="[besedilo]" custT="1"/>
      <dgm:spPr/>
      <dgm:t>
        <a:bodyPr/>
        <a:lstStyle/>
        <a:p>
          <a:r>
            <a:rPr lang="sl-SI" sz="3200" b="1" dirty="0">
              <a:solidFill>
                <a:schemeClr val="bg2">
                  <a:lumMod val="25000"/>
                </a:schemeClr>
              </a:solidFill>
            </a:rPr>
            <a:t>Nosilci programa: pedagoški delavci</a:t>
          </a:r>
        </a:p>
      </dgm:t>
    </dgm:pt>
    <dgm:pt modelId="{E535AA02-C3D9-4373-8533-5E8DB674074B}" type="sibTrans" cxnId="{8E2086FA-7CD9-4620-9D1B-A5B8C2FEFEEA}">
      <dgm:prSet/>
      <dgm:spPr/>
      <dgm:t>
        <a:bodyPr/>
        <a:lstStyle/>
        <a:p>
          <a:endParaRPr lang="sl-SI"/>
        </a:p>
      </dgm:t>
    </dgm:pt>
    <dgm:pt modelId="{27E8E43E-02FA-48B5-8F8F-83A06785890E}" type="parTrans" cxnId="{8E2086FA-7CD9-4620-9D1B-A5B8C2FEFEEA}">
      <dgm:prSet/>
      <dgm:spPr/>
      <dgm:t>
        <a:bodyPr/>
        <a:lstStyle/>
        <a:p>
          <a:endParaRPr lang="sl-SI"/>
        </a:p>
      </dgm:t>
    </dgm:pt>
    <dgm:pt modelId="{40426B53-6006-4B22-A313-523D66775564}" type="pres">
      <dgm:prSet presAssocID="{B1414078-05A1-43EE-BA3F-93D3D922BA79}" presName="Name0" presStyleCnt="0">
        <dgm:presLayoutVars>
          <dgm:chMax val="1"/>
          <dgm:chPref val="1"/>
        </dgm:presLayoutVars>
      </dgm:prSet>
      <dgm:spPr/>
    </dgm:pt>
    <dgm:pt modelId="{75ADBA40-0CDD-4474-A65A-0BB48D24F3C0}" type="pres">
      <dgm:prSet presAssocID="{95730979-80CA-492F-828F-7754131BA9FC}" presName="Parent" presStyleLbl="node0" presStyleIdx="0" presStyleCnt="1" custLinFactNeighborX="27289" custLinFactNeighborY="4541">
        <dgm:presLayoutVars>
          <dgm:chMax val="5"/>
          <dgm:chPref val="5"/>
        </dgm:presLayoutVars>
      </dgm:prSet>
      <dgm:spPr/>
    </dgm:pt>
    <dgm:pt modelId="{FF4703A1-699F-4A8E-8C34-96264F622335}" type="pres">
      <dgm:prSet presAssocID="{95730979-80CA-492F-828F-7754131BA9FC}" presName="Accent1" presStyleLbl="node1" presStyleIdx="0" presStyleCnt="9" custLinFactNeighborX="5221" custLinFactNeighborY="1740"/>
      <dgm:spPr/>
    </dgm:pt>
    <dgm:pt modelId="{155AC96D-6F05-48ED-9A56-9F3F5FFB84FD}" type="pres">
      <dgm:prSet presAssocID="{95730979-80CA-492F-828F-7754131BA9FC}" presName="Accent2" presStyleLbl="node1" presStyleIdx="1" presStyleCnt="9"/>
      <dgm:spPr/>
    </dgm:pt>
    <dgm:pt modelId="{588190B0-33B9-472A-94A0-6B939856DF16}" type="pres">
      <dgm:prSet presAssocID="{95730979-80CA-492F-828F-7754131BA9FC}" presName="Accent3" presStyleLbl="node1" presStyleIdx="2" presStyleCnt="9"/>
      <dgm:spPr/>
    </dgm:pt>
    <dgm:pt modelId="{2B088A19-414B-472E-AF94-A5F445B6041D}" type="pres">
      <dgm:prSet presAssocID="{95730979-80CA-492F-828F-7754131BA9FC}" presName="Accent4" presStyleLbl="node1" presStyleIdx="3" presStyleCnt="9"/>
      <dgm:spPr/>
    </dgm:pt>
    <dgm:pt modelId="{E33B3286-6938-42D0-A35E-678DCE42F32E}" type="pres">
      <dgm:prSet presAssocID="{95730979-80CA-492F-828F-7754131BA9FC}" presName="Accent5" presStyleLbl="node1" presStyleIdx="4" presStyleCnt="9"/>
      <dgm:spPr/>
    </dgm:pt>
    <dgm:pt modelId="{5110EBA4-0DCD-4CDF-935C-92F5693599DF}" type="pres">
      <dgm:prSet presAssocID="{95730979-80CA-492F-828F-7754131BA9FC}" presName="Accent6" presStyleLbl="node1" presStyleIdx="5" presStyleCnt="9" custLinFactX="24978" custLinFactY="36864" custLinFactNeighborX="100000" custLinFactNeighborY="100000"/>
      <dgm:spPr/>
    </dgm:pt>
    <dgm:pt modelId="{A3BBF37B-5E43-42A3-A7C8-8C4A2CF2A079}" type="pres">
      <dgm:prSet presAssocID="{8EDDB4A3-2602-4878-9BA1-08638C48536B}" presName="Child1" presStyleLbl="node1" presStyleIdx="6" presStyleCnt="9" custScaleX="205658" custScaleY="199809" custLinFactNeighborX="-45630" custLinFactNeighborY="-244">
        <dgm:presLayoutVars>
          <dgm:chMax val="0"/>
          <dgm:chPref val="0"/>
        </dgm:presLayoutVars>
      </dgm:prSet>
      <dgm:spPr/>
    </dgm:pt>
    <dgm:pt modelId="{950A680B-AF25-453E-A949-341D63D963D0}" type="pres">
      <dgm:prSet presAssocID="{8EDDB4A3-2602-4878-9BA1-08638C48536B}" presName="Accent7" presStyleCnt="0"/>
      <dgm:spPr/>
    </dgm:pt>
    <dgm:pt modelId="{4CD6FEC3-954F-4280-9E2D-1C7055FD5060}" type="pres">
      <dgm:prSet presAssocID="{8EDDB4A3-2602-4878-9BA1-08638C48536B}" presName="AccentHold1" presStyleLbl="node1" presStyleIdx="7" presStyleCnt="9"/>
      <dgm:spPr/>
    </dgm:pt>
    <dgm:pt modelId="{1B44BF4D-7A66-44DA-B472-BD9E45E0E1E5}" type="pres">
      <dgm:prSet presAssocID="{8EDDB4A3-2602-4878-9BA1-08638C48536B}" presName="Accent8" presStyleCnt="0"/>
      <dgm:spPr/>
    </dgm:pt>
    <dgm:pt modelId="{1A23848B-03AE-4808-8CFB-ACF42917BD1B}" type="pres">
      <dgm:prSet presAssocID="{8EDDB4A3-2602-4878-9BA1-08638C48536B}" presName="AccentHold2" presStyleLbl="node1" presStyleIdx="8" presStyleCnt="9" custScaleX="96029" custScaleY="96814"/>
      <dgm:spPr/>
    </dgm:pt>
  </dgm:ptLst>
  <dgm:cxnLst>
    <dgm:cxn modelId="{99D1891C-F717-4F44-956E-BEAA96244729}" srcId="{B1414078-05A1-43EE-BA3F-93D3D922BA79}" destId="{47901515-FF82-47C6-92F2-18ED8CE9CD52}" srcOrd="2" destOrd="0" parTransId="{584DCC23-3711-4C4D-B296-0B6E0B8A9DD1}" sibTransId="{5B8DA01F-D25F-41BF-8793-34CF81425D89}"/>
    <dgm:cxn modelId="{9AAACE1D-07C8-4FAF-833D-EA083E2A8234}" type="presOf" srcId="{8EDDB4A3-2602-4878-9BA1-08638C48536B}" destId="{A3BBF37B-5E43-42A3-A7C8-8C4A2CF2A079}" srcOrd="0" destOrd="0" presId="urn:microsoft.com/office/officeart/2009/3/layout/CircleRelationship"/>
    <dgm:cxn modelId="{991E5725-0B2C-43CB-83A8-DA73A079751A}" srcId="{B1414078-05A1-43EE-BA3F-93D3D922BA79}" destId="{95730979-80CA-492F-828F-7754131BA9FC}" srcOrd="0" destOrd="0" parTransId="{817F61E1-D428-4821-96CF-E5F71A25D884}" sibTransId="{F051D791-06CA-4013-A244-FDFC7D14E0CB}"/>
    <dgm:cxn modelId="{F0BBBE27-5F52-4C91-96A5-048FDCA5AA50}" type="presOf" srcId="{95730979-80CA-492F-828F-7754131BA9FC}" destId="{75ADBA40-0CDD-4474-A65A-0BB48D24F3C0}" srcOrd="0" destOrd="0" presId="urn:microsoft.com/office/officeart/2009/3/layout/CircleRelationship"/>
    <dgm:cxn modelId="{023FB169-3235-482F-AC24-D42DBD91B2FD}" srcId="{B1414078-05A1-43EE-BA3F-93D3D922BA79}" destId="{0C2B5D32-299E-4C6C-B7F4-DCE5B1A04B50}" srcOrd="1" destOrd="0" parTransId="{84614BA5-C5B6-49E9-83B7-72DF9A657CC6}" sibTransId="{592A5776-F861-4AA8-8B21-6E5238E1F0FC}"/>
    <dgm:cxn modelId="{F3DEAD92-2C9D-48F8-818B-72CB59C523FC}" srcId="{0C2B5D32-299E-4C6C-B7F4-DCE5B1A04B50}" destId="{2C71474F-A476-4FEB-B6DD-DA4ADD64D569}" srcOrd="0" destOrd="0" parTransId="{E5007E96-FE72-4FE4-9B6D-637DB47BF15C}" sibTransId="{4FB094F3-9831-457C-8585-F51F18A5B910}"/>
    <dgm:cxn modelId="{F583EFBF-76C8-4F16-A8A8-DC295B8D2729}" type="presOf" srcId="{B1414078-05A1-43EE-BA3F-93D3D922BA79}" destId="{40426B53-6006-4B22-A313-523D66775564}" srcOrd="0" destOrd="0" presId="urn:microsoft.com/office/officeart/2009/3/layout/CircleRelationship"/>
    <dgm:cxn modelId="{8E2086FA-7CD9-4620-9D1B-A5B8C2FEFEEA}" srcId="{95730979-80CA-492F-828F-7754131BA9FC}" destId="{8EDDB4A3-2602-4878-9BA1-08638C48536B}" srcOrd="0" destOrd="0" parTransId="{27E8E43E-02FA-48B5-8F8F-83A06785890E}" sibTransId="{E535AA02-C3D9-4373-8533-5E8DB674074B}"/>
    <dgm:cxn modelId="{44D29A4B-C9D8-4172-A0E1-8037584CB921}" type="presParOf" srcId="{40426B53-6006-4B22-A313-523D66775564}" destId="{75ADBA40-0CDD-4474-A65A-0BB48D24F3C0}" srcOrd="0" destOrd="0" presId="urn:microsoft.com/office/officeart/2009/3/layout/CircleRelationship"/>
    <dgm:cxn modelId="{3C70D6AE-CB72-49B9-BFF5-5AC385474B14}" type="presParOf" srcId="{40426B53-6006-4B22-A313-523D66775564}" destId="{FF4703A1-699F-4A8E-8C34-96264F622335}" srcOrd="1" destOrd="0" presId="urn:microsoft.com/office/officeart/2009/3/layout/CircleRelationship"/>
    <dgm:cxn modelId="{5EFF8AEF-EE92-4F74-A039-454BC20BB739}" type="presParOf" srcId="{40426B53-6006-4B22-A313-523D66775564}" destId="{155AC96D-6F05-48ED-9A56-9F3F5FFB84FD}" srcOrd="2" destOrd="0" presId="urn:microsoft.com/office/officeart/2009/3/layout/CircleRelationship"/>
    <dgm:cxn modelId="{B44BF3D2-6771-4506-B0D3-E0B099F9C70F}" type="presParOf" srcId="{40426B53-6006-4B22-A313-523D66775564}" destId="{588190B0-33B9-472A-94A0-6B939856DF16}" srcOrd="3" destOrd="0" presId="urn:microsoft.com/office/officeart/2009/3/layout/CircleRelationship"/>
    <dgm:cxn modelId="{E2717EBB-2B36-4E7A-9FC7-0A7A027929EA}" type="presParOf" srcId="{40426B53-6006-4B22-A313-523D66775564}" destId="{2B088A19-414B-472E-AF94-A5F445B6041D}" srcOrd="4" destOrd="0" presId="urn:microsoft.com/office/officeart/2009/3/layout/CircleRelationship"/>
    <dgm:cxn modelId="{1EDD591D-CD3A-4C1C-9422-FEC83AFA9B03}" type="presParOf" srcId="{40426B53-6006-4B22-A313-523D66775564}" destId="{E33B3286-6938-42D0-A35E-678DCE42F32E}" srcOrd="5" destOrd="0" presId="urn:microsoft.com/office/officeart/2009/3/layout/CircleRelationship"/>
    <dgm:cxn modelId="{B92B2EF7-80E9-4790-87C3-DB06B224A63C}" type="presParOf" srcId="{40426B53-6006-4B22-A313-523D66775564}" destId="{5110EBA4-0DCD-4CDF-935C-92F5693599DF}" srcOrd="6" destOrd="0" presId="urn:microsoft.com/office/officeart/2009/3/layout/CircleRelationship"/>
    <dgm:cxn modelId="{51650564-64A4-4BE1-9F51-3C6E1AAFCD2C}" type="presParOf" srcId="{40426B53-6006-4B22-A313-523D66775564}" destId="{A3BBF37B-5E43-42A3-A7C8-8C4A2CF2A079}" srcOrd="7" destOrd="0" presId="urn:microsoft.com/office/officeart/2009/3/layout/CircleRelationship"/>
    <dgm:cxn modelId="{5EC79F5A-23B6-4D3B-B4AD-0B5D49D78489}" type="presParOf" srcId="{40426B53-6006-4B22-A313-523D66775564}" destId="{950A680B-AF25-453E-A949-341D63D963D0}" srcOrd="8" destOrd="0" presId="urn:microsoft.com/office/officeart/2009/3/layout/CircleRelationship"/>
    <dgm:cxn modelId="{09266CBD-A2EF-4FDE-A61D-468E2B1ADBD0}" type="presParOf" srcId="{950A680B-AF25-453E-A949-341D63D963D0}" destId="{4CD6FEC3-954F-4280-9E2D-1C7055FD5060}" srcOrd="0" destOrd="0" presId="urn:microsoft.com/office/officeart/2009/3/layout/CircleRelationship"/>
    <dgm:cxn modelId="{EED0206C-7B25-45BB-8974-0022EAE00FA9}" type="presParOf" srcId="{40426B53-6006-4B22-A313-523D66775564}" destId="{1B44BF4D-7A66-44DA-B472-BD9E45E0E1E5}" srcOrd="9" destOrd="0" presId="urn:microsoft.com/office/officeart/2009/3/layout/CircleRelationship"/>
    <dgm:cxn modelId="{876A3E4E-99E0-43FF-955C-1B0A2BB4945A}" type="presParOf" srcId="{1B44BF4D-7A66-44DA-B472-BD9E45E0E1E5}" destId="{1A23848B-03AE-4808-8CFB-ACF42917BD1B}"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F57F4A-E957-4D68-BCBF-3EEEF9312465}"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sl-SI"/>
        </a:p>
      </dgm:t>
    </dgm:pt>
    <dgm:pt modelId="{919649AC-0F2D-416F-A900-BAC20C154DCD}">
      <dgm:prSet phldrT="[besedilo]" custT="1"/>
      <dgm:spPr/>
      <dgm:t>
        <a:bodyPr/>
        <a:lstStyle/>
        <a:p>
          <a:pPr>
            <a:buFont typeface="Tahoma"/>
            <a:buChar char="-"/>
          </a:pPr>
          <a:r>
            <a:rPr lang="sl-SI" sz="2000" b="1" dirty="0">
              <a:solidFill>
                <a:schemeClr val="tx2"/>
              </a:solidFill>
              <a:ea typeface="Calibri"/>
              <a:cs typeface="Times New Roman"/>
            </a:rPr>
            <a:t>človekove pravice, otrokove pravice </a:t>
          </a:r>
          <a:r>
            <a:rPr lang="sl-SI" sz="2000" dirty="0">
              <a:solidFill>
                <a:schemeClr val="tx2"/>
              </a:solidFill>
              <a:ea typeface="Calibri"/>
              <a:cs typeface="Times New Roman"/>
            </a:rPr>
            <a:t>(teoretična izhodišča, udejanjanje v praksi),</a:t>
          </a:r>
          <a:endParaRPr lang="sl-SI" sz="2000" dirty="0">
            <a:solidFill>
              <a:schemeClr val="tx2"/>
            </a:solidFill>
          </a:endParaRPr>
        </a:p>
      </dgm:t>
    </dgm:pt>
    <dgm:pt modelId="{4FD871A8-C805-467E-9D9A-1A3C4920D5EE}" type="parTrans" cxnId="{CBC15F28-17C3-49D4-8DB6-C0D4267A9563}">
      <dgm:prSet/>
      <dgm:spPr/>
      <dgm:t>
        <a:bodyPr/>
        <a:lstStyle/>
        <a:p>
          <a:endParaRPr lang="sl-SI"/>
        </a:p>
      </dgm:t>
    </dgm:pt>
    <dgm:pt modelId="{9EB3FAF0-04EE-4B5E-871D-2BF900AA610D}" type="sibTrans" cxnId="{CBC15F28-17C3-49D4-8DB6-C0D4267A9563}">
      <dgm:prSet/>
      <dgm:spPr/>
      <dgm:t>
        <a:bodyPr/>
        <a:lstStyle/>
        <a:p>
          <a:endParaRPr lang="sl-SI"/>
        </a:p>
      </dgm:t>
    </dgm:pt>
    <dgm:pt modelId="{3D93C43C-BA82-4CBE-84A1-4BA00E48BBC9}">
      <dgm:prSet custT="1"/>
      <dgm:spPr/>
      <dgm:t>
        <a:bodyPr/>
        <a:lstStyle/>
        <a:p>
          <a:r>
            <a:rPr lang="sl-SI" sz="2000" b="1" dirty="0">
              <a:solidFill>
                <a:schemeClr val="tx2"/>
              </a:solidFill>
              <a:ea typeface="Calibri"/>
              <a:cs typeface="Times New Roman"/>
            </a:rPr>
            <a:t>participacija otrok </a:t>
          </a:r>
          <a:r>
            <a:rPr lang="sl-SI" sz="2000" dirty="0">
              <a:solidFill>
                <a:schemeClr val="tx2"/>
              </a:solidFill>
              <a:ea typeface="Calibri"/>
              <a:cs typeface="Times New Roman"/>
            </a:rPr>
            <a:t>(Kaj pravzaprav pomeni in koliko jo udejanjamo v praksi? Kako izboljšati?),</a:t>
          </a:r>
          <a:endParaRPr lang="sl-SI" sz="2000" dirty="0">
            <a:solidFill>
              <a:schemeClr val="tx2"/>
            </a:solidFill>
            <a:latin typeface="Arial Black"/>
            <a:ea typeface="Calibri"/>
            <a:cs typeface="Times New Roman"/>
          </a:endParaRPr>
        </a:p>
      </dgm:t>
    </dgm:pt>
    <dgm:pt modelId="{5604D660-125B-4DDA-A85D-E56E92A45FB1}" type="parTrans" cxnId="{140F358D-317C-4C6D-97EE-EB32BA1A6691}">
      <dgm:prSet/>
      <dgm:spPr/>
      <dgm:t>
        <a:bodyPr/>
        <a:lstStyle/>
        <a:p>
          <a:endParaRPr lang="sl-SI"/>
        </a:p>
      </dgm:t>
    </dgm:pt>
    <dgm:pt modelId="{4FFD7AA0-5DC2-4061-91BF-DBBE2D18735E}" type="sibTrans" cxnId="{140F358D-317C-4C6D-97EE-EB32BA1A6691}">
      <dgm:prSet/>
      <dgm:spPr/>
      <dgm:t>
        <a:bodyPr/>
        <a:lstStyle/>
        <a:p>
          <a:endParaRPr lang="sl-SI"/>
        </a:p>
      </dgm:t>
    </dgm:pt>
    <dgm:pt modelId="{CF2E8F89-516C-49A0-9665-EBCCB44302A2}">
      <dgm:prSet custT="1"/>
      <dgm:spPr/>
      <dgm:t>
        <a:bodyPr/>
        <a:lstStyle/>
        <a:p>
          <a:r>
            <a:rPr lang="sl-SI" sz="2000" b="1" dirty="0">
              <a:solidFill>
                <a:schemeClr val="tx2"/>
              </a:solidFill>
              <a:ea typeface="Calibri"/>
              <a:cs typeface="Times New Roman"/>
            </a:rPr>
            <a:t>kakovostna komunikacija </a:t>
          </a:r>
          <a:r>
            <a:rPr lang="sl-SI" sz="2000" dirty="0">
              <a:solidFill>
                <a:schemeClr val="tx2"/>
              </a:solidFill>
              <a:ea typeface="Calibri"/>
              <a:cs typeface="Times New Roman"/>
            </a:rPr>
            <a:t>(teoretična izhodišča, udejanjanje v praksi),</a:t>
          </a:r>
          <a:endParaRPr lang="sl-SI" sz="2000" dirty="0">
            <a:solidFill>
              <a:schemeClr val="tx2"/>
            </a:solidFill>
            <a:latin typeface="Arial Black"/>
            <a:ea typeface="Calibri"/>
            <a:cs typeface="Times New Roman"/>
          </a:endParaRPr>
        </a:p>
      </dgm:t>
    </dgm:pt>
    <dgm:pt modelId="{62CE9310-BFA2-4257-AA37-D6EE22D4D07F}" type="parTrans" cxnId="{8409C20B-817B-496B-9EB4-EBF0F29E34DE}">
      <dgm:prSet/>
      <dgm:spPr/>
      <dgm:t>
        <a:bodyPr/>
        <a:lstStyle/>
        <a:p>
          <a:endParaRPr lang="sl-SI"/>
        </a:p>
      </dgm:t>
    </dgm:pt>
    <dgm:pt modelId="{1B3ED912-2ABD-4235-ABCB-D7643C1A2AA0}" type="sibTrans" cxnId="{8409C20B-817B-496B-9EB4-EBF0F29E34DE}">
      <dgm:prSet/>
      <dgm:spPr/>
      <dgm:t>
        <a:bodyPr/>
        <a:lstStyle/>
        <a:p>
          <a:endParaRPr lang="sl-SI"/>
        </a:p>
      </dgm:t>
    </dgm:pt>
    <dgm:pt modelId="{4F9F9FF3-E02A-402A-9A10-B7B92EAB684F}">
      <dgm:prSet custT="1"/>
      <dgm:spPr/>
      <dgm:t>
        <a:bodyPr/>
        <a:lstStyle/>
        <a:p>
          <a:r>
            <a:rPr lang="sl-SI" sz="2000" b="1">
              <a:solidFill>
                <a:schemeClr val="tx2"/>
              </a:solidFill>
              <a:ea typeface="Calibri"/>
              <a:cs typeface="Times New Roman"/>
            </a:rPr>
            <a:t>sodobni pedagoški koncepti </a:t>
          </a:r>
          <a:r>
            <a:rPr lang="sl-SI" sz="2000">
              <a:solidFill>
                <a:schemeClr val="tx2"/>
              </a:solidFill>
              <a:ea typeface="Calibri"/>
              <a:cs typeface="Times New Roman"/>
            </a:rPr>
            <a:t>(teoretična izhodišča),</a:t>
          </a:r>
          <a:endParaRPr lang="sl-SI" sz="2000" dirty="0">
            <a:solidFill>
              <a:schemeClr val="tx2"/>
            </a:solidFill>
            <a:latin typeface="Arial Black"/>
            <a:ea typeface="Calibri"/>
            <a:cs typeface="Times New Roman"/>
          </a:endParaRPr>
        </a:p>
      </dgm:t>
    </dgm:pt>
    <dgm:pt modelId="{1BFB4435-589C-42EE-8353-E63FC8F3BA2D}" type="parTrans" cxnId="{D80E0679-7680-4E63-8CD4-24FBA2604960}">
      <dgm:prSet/>
      <dgm:spPr/>
      <dgm:t>
        <a:bodyPr/>
        <a:lstStyle/>
        <a:p>
          <a:endParaRPr lang="sl-SI"/>
        </a:p>
      </dgm:t>
    </dgm:pt>
    <dgm:pt modelId="{C714EF6C-B9FE-40C5-8D6C-222BFB5F7420}" type="sibTrans" cxnId="{D80E0679-7680-4E63-8CD4-24FBA2604960}">
      <dgm:prSet/>
      <dgm:spPr/>
      <dgm:t>
        <a:bodyPr/>
        <a:lstStyle/>
        <a:p>
          <a:endParaRPr lang="sl-SI"/>
        </a:p>
      </dgm:t>
    </dgm:pt>
    <dgm:pt modelId="{E5DA678E-56AA-4463-8E1D-5CCEC5AB2550}">
      <dgm:prSet custT="1"/>
      <dgm:spPr/>
      <dgm:t>
        <a:bodyPr/>
        <a:lstStyle/>
        <a:p>
          <a:r>
            <a:rPr lang="sl-SI" sz="2000" b="1">
              <a:solidFill>
                <a:schemeClr val="tx2"/>
              </a:solidFill>
              <a:ea typeface="Calibri"/>
              <a:cs typeface="Times New Roman"/>
            </a:rPr>
            <a:t>raziskovanje otroštva in spremenjeni pogledi na otroka in vzgojo skozi čas </a:t>
          </a:r>
          <a:r>
            <a:rPr lang="sl-SI" sz="2000">
              <a:solidFill>
                <a:schemeClr val="tx2"/>
              </a:solidFill>
              <a:ea typeface="Calibri"/>
              <a:cs typeface="Times New Roman"/>
            </a:rPr>
            <a:t>(teoretična izhodišča),</a:t>
          </a:r>
          <a:endParaRPr lang="sl-SI" sz="2000" dirty="0">
            <a:solidFill>
              <a:schemeClr val="tx2"/>
            </a:solidFill>
            <a:latin typeface="Arial Black"/>
            <a:ea typeface="Calibri"/>
            <a:cs typeface="Times New Roman"/>
          </a:endParaRPr>
        </a:p>
      </dgm:t>
    </dgm:pt>
    <dgm:pt modelId="{BA47D501-6704-4BA5-B087-FF692348F1BC}" type="parTrans" cxnId="{72DF12D3-8563-4630-8C54-3C880052044B}">
      <dgm:prSet/>
      <dgm:spPr/>
      <dgm:t>
        <a:bodyPr/>
        <a:lstStyle/>
        <a:p>
          <a:endParaRPr lang="sl-SI"/>
        </a:p>
      </dgm:t>
    </dgm:pt>
    <dgm:pt modelId="{71890C13-F5B0-42CD-B0CE-59FA85A4F54F}" type="sibTrans" cxnId="{72DF12D3-8563-4630-8C54-3C880052044B}">
      <dgm:prSet/>
      <dgm:spPr/>
      <dgm:t>
        <a:bodyPr/>
        <a:lstStyle/>
        <a:p>
          <a:endParaRPr lang="sl-SI"/>
        </a:p>
      </dgm:t>
    </dgm:pt>
    <dgm:pt modelId="{C5714165-2D32-4CBC-8E0B-A9C65496E0BD}">
      <dgm:prSet custT="1"/>
      <dgm:spPr/>
      <dgm:t>
        <a:bodyPr/>
        <a:lstStyle/>
        <a:p>
          <a:r>
            <a:rPr lang="sl-SI" sz="2000" b="1">
              <a:solidFill>
                <a:schemeClr val="tx2"/>
              </a:solidFill>
              <a:ea typeface="Calibri"/>
              <a:cs typeface="Times New Roman"/>
            </a:rPr>
            <a:t>participacija in poslušanje </a:t>
          </a:r>
          <a:r>
            <a:rPr lang="sl-SI" sz="2000">
              <a:solidFill>
                <a:schemeClr val="tx2"/>
              </a:solidFill>
              <a:ea typeface="Calibri"/>
              <a:cs typeface="Times New Roman"/>
            </a:rPr>
            <a:t>(teoretična izhodišča, udejanjanje v praksi),</a:t>
          </a:r>
          <a:endParaRPr lang="sl-SI" sz="2000" dirty="0">
            <a:solidFill>
              <a:schemeClr val="tx2"/>
            </a:solidFill>
            <a:latin typeface="Arial Black"/>
            <a:ea typeface="Calibri"/>
            <a:cs typeface="Times New Roman"/>
          </a:endParaRPr>
        </a:p>
      </dgm:t>
    </dgm:pt>
    <dgm:pt modelId="{511FF58E-BAE1-4056-B905-1E136FBC1D2B}" type="parTrans" cxnId="{DC214B04-74B5-4300-AA46-A8F9DDB86293}">
      <dgm:prSet/>
      <dgm:spPr/>
      <dgm:t>
        <a:bodyPr/>
        <a:lstStyle/>
        <a:p>
          <a:endParaRPr lang="sl-SI"/>
        </a:p>
      </dgm:t>
    </dgm:pt>
    <dgm:pt modelId="{76683F21-B31D-4DFF-9E9A-E24071C6B7FE}" type="sibTrans" cxnId="{DC214B04-74B5-4300-AA46-A8F9DDB86293}">
      <dgm:prSet/>
      <dgm:spPr/>
      <dgm:t>
        <a:bodyPr/>
        <a:lstStyle/>
        <a:p>
          <a:endParaRPr lang="sl-SI"/>
        </a:p>
      </dgm:t>
    </dgm:pt>
    <dgm:pt modelId="{4370E2CB-C29C-4D17-98BA-CF415793E9E4}">
      <dgm:prSet custT="1"/>
      <dgm:spPr/>
      <dgm:t>
        <a:bodyPr/>
        <a:lstStyle/>
        <a:p>
          <a:r>
            <a:rPr lang="sl-SI" sz="2000" b="1">
              <a:solidFill>
                <a:schemeClr val="tx2"/>
              </a:solidFill>
              <a:ea typeface="Calibri"/>
              <a:cs typeface="Times New Roman"/>
            </a:rPr>
            <a:t>dobrobit otroka </a:t>
          </a:r>
          <a:r>
            <a:rPr lang="sl-SI" sz="2000">
              <a:solidFill>
                <a:schemeClr val="tx2"/>
              </a:solidFill>
              <a:ea typeface="Calibri"/>
              <a:cs typeface="Times New Roman"/>
            </a:rPr>
            <a:t>(child well being) – Kaj zajema? Kako to uresničiti?</a:t>
          </a:r>
          <a:endParaRPr lang="sl-SI" sz="2000" dirty="0">
            <a:solidFill>
              <a:schemeClr val="tx2"/>
            </a:solidFill>
            <a:latin typeface="Arial Black"/>
            <a:ea typeface="Calibri"/>
            <a:cs typeface="Times New Roman"/>
          </a:endParaRPr>
        </a:p>
      </dgm:t>
    </dgm:pt>
    <dgm:pt modelId="{8A619469-94FF-440C-8A17-CB46A990469F}" type="parTrans" cxnId="{A50B803D-262F-46AA-A5B9-336D51CA74F2}">
      <dgm:prSet/>
      <dgm:spPr/>
      <dgm:t>
        <a:bodyPr/>
        <a:lstStyle/>
        <a:p>
          <a:endParaRPr lang="sl-SI"/>
        </a:p>
      </dgm:t>
    </dgm:pt>
    <dgm:pt modelId="{CF770DDC-12D1-46E6-9CA7-691D72E11E76}" type="sibTrans" cxnId="{A50B803D-262F-46AA-A5B9-336D51CA74F2}">
      <dgm:prSet/>
      <dgm:spPr/>
      <dgm:t>
        <a:bodyPr/>
        <a:lstStyle/>
        <a:p>
          <a:endParaRPr lang="sl-SI"/>
        </a:p>
      </dgm:t>
    </dgm:pt>
    <dgm:pt modelId="{476B9336-A287-4E86-9F33-995B36B3725B}">
      <dgm:prSet custT="1"/>
      <dgm:spPr/>
      <dgm:t>
        <a:bodyPr/>
        <a:lstStyle/>
        <a:p>
          <a:r>
            <a:rPr lang="sl-SI" sz="2000" b="1">
              <a:solidFill>
                <a:schemeClr val="tx2"/>
              </a:solidFill>
              <a:ea typeface="Calibri"/>
              <a:cs typeface="Times New Roman"/>
            </a:rPr>
            <a:t>subjektivne teorije vzgojiteljev </a:t>
          </a:r>
          <a:r>
            <a:rPr lang="sl-SI" sz="2000">
              <a:solidFill>
                <a:schemeClr val="tx2"/>
              </a:solidFill>
              <a:ea typeface="Calibri"/>
              <a:cs typeface="Times New Roman"/>
            </a:rPr>
            <a:t>(teoretična izhodišča, odraz v praksi).</a:t>
          </a:r>
          <a:endParaRPr lang="sl-SI" sz="1200" dirty="0">
            <a:solidFill>
              <a:schemeClr val="tx2"/>
            </a:solidFill>
            <a:effectLst/>
            <a:latin typeface="Arial Black"/>
            <a:ea typeface="Calibri"/>
            <a:cs typeface="Times New Roman"/>
          </a:endParaRPr>
        </a:p>
      </dgm:t>
    </dgm:pt>
    <dgm:pt modelId="{02C8CF87-1569-4C1B-A2FB-0EB0591C52DC}" type="parTrans" cxnId="{C78BCB70-B94B-406D-B770-EB91922267AA}">
      <dgm:prSet/>
      <dgm:spPr/>
      <dgm:t>
        <a:bodyPr/>
        <a:lstStyle/>
        <a:p>
          <a:endParaRPr lang="sl-SI"/>
        </a:p>
      </dgm:t>
    </dgm:pt>
    <dgm:pt modelId="{B13149F1-4867-4C36-BF6A-375EC8F130F5}" type="sibTrans" cxnId="{C78BCB70-B94B-406D-B770-EB91922267AA}">
      <dgm:prSet/>
      <dgm:spPr/>
      <dgm:t>
        <a:bodyPr/>
        <a:lstStyle/>
        <a:p>
          <a:endParaRPr lang="sl-SI"/>
        </a:p>
      </dgm:t>
    </dgm:pt>
    <dgm:pt modelId="{26823FDB-3450-4D57-AA96-DA44E2C75BB3}">
      <dgm:prSet custT="1"/>
      <dgm:spPr/>
      <dgm:t>
        <a:bodyPr/>
        <a:lstStyle/>
        <a:p>
          <a:r>
            <a:rPr lang="sl-SI" sz="2000" b="1" dirty="0" err="1">
              <a:solidFill>
                <a:schemeClr val="tx2"/>
              </a:solidFill>
              <a:ea typeface="Calibri"/>
              <a:cs typeface="Times New Roman"/>
            </a:rPr>
            <a:t>nediskriminatorno</a:t>
          </a:r>
          <a:r>
            <a:rPr lang="sl-SI" sz="2000" b="1" dirty="0">
              <a:solidFill>
                <a:schemeClr val="tx2"/>
              </a:solidFill>
              <a:ea typeface="Calibri"/>
              <a:cs typeface="Times New Roman"/>
            </a:rPr>
            <a:t> delovanje, pozitivna diskriminacija </a:t>
          </a:r>
          <a:r>
            <a:rPr lang="sl-SI" sz="2000" dirty="0">
              <a:solidFill>
                <a:schemeClr val="tx2"/>
              </a:solidFill>
              <a:ea typeface="Calibri"/>
              <a:cs typeface="Times New Roman"/>
            </a:rPr>
            <a:t>(teoretična izhodišča, udejanjanje v praksi),</a:t>
          </a:r>
          <a:endParaRPr lang="sl-SI" sz="2000" dirty="0">
            <a:solidFill>
              <a:schemeClr val="tx2"/>
            </a:solidFill>
            <a:latin typeface="Arial Black"/>
            <a:ea typeface="Calibri"/>
            <a:cs typeface="Times New Roman"/>
          </a:endParaRPr>
        </a:p>
      </dgm:t>
    </dgm:pt>
    <dgm:pt modelId="{7D0A14F1-9DAB-4FA0-9A02-EB818D3F8E9E}" type="sibTrans" cxnId="{73059F24-6F46-48E8-ADE4-89F1CB442D44}">
      <dgm:prSet/>
      <dgm:spPr/>
      <dgm:t>
        <a:bodyPr/>
        <a:lstStyle/>
        <a:p>
          <a:endParaRPr lang="sl-SI"/>
        </a:p>
      </dgm:t>
    </dgm:pt>
    <dgm:pt modelId="{E9DA2739-4A02-43CF-B361-F29F86AFF7A8}" type="parTrans" cxnId="{73059F24-6F46-48E8-ADE4-89F1CB442D44}">
      <dgm:prSet/>
      <dgm:spPr/>
      <dgm:t>
        <a:bodyPr/>
        <a:lstStyle/>
        <a:p>
          <a:endParaRPr lang="sl-SI"/>
        </a:p>
      </dgm:t>
    </dgm:pt>
    <dgm:pt modelId="{186C699B-6247-447F-AA5E-19B805E67A60}" type="pres">
      <dgm:prSet presAssocID="{81F57F4A-E957-4D68-BCBF-3EEEF9312465}" presName="linear" presStyleCnt="0">
        <dgm:presLayoutVars>
          <dgm:animLvl val="lvl"/>
          <dgm:resizeHandles val="exact"/>
        </dgm:presLayoutVars>
      </dgm:prSet>
      <dgm:spPr/>
    </dgm:pt>
    <dgm:pt modelId="{963111C7-E869-4540-B33D-9462DEF8F5CD}" type="pres">
      <dgm:prSet presAssocID="{919649AC-0F2D-416F-A900-BAC20C154DCD}" presName="parentText" presStyleLbl="node1" presStyleIdx="0" presStyleCnt="9">
        <dgm:presLayoutVars>
          <dgm:chMax val="0"/>
          <dgm:bulletEnabled val="1"/>
        </dgm:presLayoutVars>
      </dgm:prSet>
      <dgm:spPr/>
    </dgm:pt>
    <dgm:pt modelId="{BA286906-A7E3-4C75-B9D1-F0922BFC88C6}" type="pres">
      <dgm:prSet presAssocID="{9EB3FAF0-04EE-4B5E-871D-2BF900AA610D}" presName="spacer" presStyleCnt="0"/>
      <dgm:spPr/>
    </dgm:pt>
    <dgm:pt modelId="{934AA0E9-E64F-467A-BE6A-830395DDE0FB}" type="pres">
      <dgm:prSet presAssocID="{26823FDB-3450-4D57-AA96-DA44E2C75BB3}" presName="parentText" presStyleLbl="node1" presStyleIdx="1" presStyleCnt="9">
        <dgm:presLayoutVars>
          <dgm:chMax val="0"/>
          <dgm:bulletEnabled val="1"/>
        </dgm:presLayoutVars>
      </dgm:prSet>
      <dgm:spPr/>
    </dgm:pt>
    <dgm:pt modelId="{B39AD495-AC23-4B70-85A1-42FE0A1A58BF}" type="pres">
      <dgm:prSet presAssocID="{7D0A14F1-9DAB-4FA0-9A02-EB818D3F8E9E}" presName="spacer" presStyleCnt="0"/>
      <dgm:spPr/>
    </dgm:pt>
    <dgm:pt modelId="{A64BCA9C-BF07-4CF2-815B-4ADB8E8D27AD}" type="pres">
      <dgm:prSet presAssocID="{3D93C43C-BA82-4CBE-84A1-4BA00E48BBC9}" presName="parentText" presStyleLbl="node1" presStyleIdx="2" presStyleCnt="9">
        <dgm:presLayoutVars>
          <dgm:chMax val="0"/>
          <dgm:bulletEnabled val="1"/>
        </dgm:presLayoutVars>
      </dgm:prSet>
      <dgm:spPr/>
    </dgm:pt>
    <dgm:pt modelId="{DC765247-DFA7-4C96-B3F1-96EB3619C046}" type="pres">
      <dgm:prSet presAssocID="{4FFD7AA0-5DC2-4061-91BF-DBBE2D18735E}" presName="spacer" presStyleCnt="0"/>
      <dgm:spPr/>
    </dgm:pt>
    <dgm:pt modelId="{B41766A5-4FB7-441C-A8EE-327B88AC35D2}" type="pres">
      <dgm:prSet presAssocID="{CF2E8F89-516C-49A0-9665-EBCCB44302A2}" presName="parentText" presStyleLbl="node1" presStyleIdx="3" presStyleCnt="9">
        <dgm:presLayoutVars>
          <dgm:chMax val="0"/>
          <dgm:bulletEnabled val="1"/>
        </dgm:presLayoutVars>
      </dgm:prSet>
      <dgm:spPr/>
    </dgm:pt>
    <dgm:pt modelId="{DA495BC4-E956-465C-8F76-4EAB8A0D2823}" type="pres">
      <dgm:prSet presAssocID="{1B3ED912-2ABD-4235-ABCB-D7643C1A2AA0}" presName="spacer" presStyleCnt="0"/>
      <dgm:spPr/>
    </dgm:pt>
    <dgm:pt modelId="{74564EE5-464D-4158-BAA8-BDB3CD07BE28}" type="pres">
      <dgm:prSet presAssocID="{4F9F9FF3-E02A-402A-9A10-B7B92EAB684F}" presName="parentText" presStyleLbl="node1" presStyleIdx="4" presStyleCnt="9">
        <dgm:presLayoutVars>
          <dgm:chMax val="0"/>
          <dgm:bulletEnabled val="1"/>
        </dgm:presLayoutVars>
      </dgm:prSet>
      <dgm:spPr/>
    </dgm:pt>
    <dgm:pt modelId="{4C148D1A-6BFB-41E3-8631-C397DA095A28}" type="pres">
      <dgm:prSet presAssocID="{C714EF6C-B9FE-40C5-8D6C-222BFB5F7420}" presName="spacer" presStyleCnt="0"/>
      <dgm:spPr/>
    </dgm:pt>
    <dgm:pt modelId="{363AC0AD-BB0A-4F00-B052-DA54712EB72E}" type="pres">
      <dgm:prSet presAssocID="{E5DA678E-56AA-4463-8E1D-5CCEC5AB2550}" presName="parentText" presStyleLbl="node1" presStyleIdx="5" presStyleCnt="9">
        <dgm:presLayoutVars>
          <dgm:chMax val="0"/>
          <dgm:bulletEnabled val="1"/>
        </dgm:presLayoutVars>
      </dgm:prSet>
      <dgm:spPr/>
    </dgm:pt>
    <dgm:pt modelId="{2CB6A787-AE40-4C20-9A1A-187C9EE0467C}" type="pres">
      <dgm:prSet presAssocID="{71890C13-F5B0-42CD-B0CE-59FA85A4F54F}" presName="spacer" presStyleCnt="0"/>
      <dgm:spPr/>
    </dgm:pt>
    <dgm:pt modelId="{63D8690D-367E-4082-AA62-4F20C0E97371}" type="pres">
      <dgm:prSet presAssocID="{C5714165-2D32-4CBC-8E0B-A9C65496E0BD}" presName="parentText" presStyleLbl="node1" presStyleIdx="6" presStyleCnt="9">
        <dgm:presLayoutVars>
          <dgm:chMax val="0"/>
          <dgm:bulletEnabled val="1"/>
        </dgm:presLayoutVars>
      </dgm:prSet>
      <dgm:spPr/>
    </dgm:pt>
    <dgm:pt modelId="{545C4207-D256-4B00-B946-6A9454B3EBFE}" type="pres">
      <dgm:prSet presAssocID="{76683F21-B31D-4DFF-9E9A-E24071C6B7FE}" presName="spacer" presStyleCnt="0"/>
      <dgm:spPr/>
    </dgm:pt>
    <dgm:pt modelId="{9B930CAA-86B6-47CC-927D-F75B416BDA57}" type="pres">
      <dgm:prSet presAssocID="{4370E2CB-C29C-4D17-98BA-CF415793E9E4}" presName="parentText" presStyleLbl="node1" presStyleIdx="7" presStyleCnt="9">
        <dgm:presLayoutVars>
          <dgm:chMax val="0"/>
          <dgm:bulletEnabled val="1"/>
        </dgm:presLayoutVars>
      </dgm:prSet>
      <dgm:spPr/>
    </dgm:pt>
    <dgm:pt modelId="{17E4452C-9116-4BAB-93F7-5B216667EE57}" type="pres">
      <dgm:prSet presAssocID="{CF770DDC-12D1-46E6-9CA7-691D72E11E76}" presName="spacer" presStyleCnt="0"/>
      <dgm:spPr/>
    </dgm:pt>
    <dgm:pt modelId="{A3E35736-97D7-424D-B95F-372410917992}" type="pres">
      <dgm:prSet presAssocID="{476B9336-A287-4E86-9F33-995B36B3725B}" presName="parentText" presStyleLbl="node1" presStyleIdx="8" presStyleCnt="9">
        <dgm:presLayoutVars>
          <dgm:chMax val="0"/>
          <dgm:bulletEnabled val="1"/>
        </dgm:presLayoutVars>
      </dgm:prSet>
      <dgm:spPr/>
    </dgm:pt>
  </dgm:ptLst>
  <dgm:cxnLst>
    <dgm:cxn modelId="{DC214B04-74B5-4300-AA46-A8F9DDB86293}" srcId="{81F57F4A-E957-4D68-BCBF-3EEEF9312465}" destId="{C5714165-2D32-4CBC-8E0B-A9C65496E0BD}" srcOrd="6" destOrd="0" parTransId="{511FF58E-BAE1-4056-B905-1E136FBC1D2B}" sibTransId="{76683F21-B31D-4DFF-9E9A-E24071C6B7FE}"/>
    <dgm:cxn modelId="{8409C20B-817B-496B-9EB4-EBF0F29E34DE}" srcId="{81F57F4A-E957-4D68-BCBF-3EEEF9312465}" destId="{CF2E8F89-516C-49A0-9665-EBCCB44302A2}" srcOrd="3" destOrd="0" parTransId="{62CE9310-BFA2-4257-AA37-D6EE22D4D07F}" sibTransId="{1B3ED912-2ABD-4235-ABCB-D7643C1A2AA0}"/>
    <dgm:cxn modelId="{73059F24-6F46-48E8-ADE4-89F1CB442D44}" srcId="{81F57F4A-E957-4D68-BCBF-3EEEF9312465}" destId="{26823FDB-3450-4D57-AA96-DA44E2C75BB3}" srcOrd="1" destOrd="0" parTransId="{E9DA2739-4A02-43CF-B361-F29F86AFF7A8}" sibTransId="{7D0A14F1-9DAB-4FA0-9A02-EB818D3F8E9E}"/>
    <dgm:cxn modelId="{D245A327-062F-41BD-8BB9-AE1E0ADF08F4}" type="presOf" srcId="{26823FDB-3450-4D57-AA96-DA44E2C75BB3}" destId="{934AA0E9-E64F-467A-BE6A-830395DDE0FB}" srcOrd="0" destOrd="0" presId="urn:microsoft.com/office/officeart/2005/8/layout/vList2"/>
    <dgm:cxn modelId="{CBC15F28-17C3-49D4-8DB6-C0D4267A9563}" srcId="{81F57F4A-E957-4D68-BCBF-3EEEF9312465}" destId="{919649AC-0F2D-416F-A900-BAC20C154DCD}" srcOrd="0" destOrd="0" parTransId="{4FD871A8-C805-467E-9D9A-1A3C4920D5EE}" sibTransId="{9EB3FAF0-04EE-4B5E-871D-2BF900AA610D}"/>
    <dgm:cxn modelId="{6F65C72A-98EE-4AD5-8861-B0B171829919}" type="presOf" srcId="{919649AC-0F2D-416F-A900-BAC20C154DCD}" destId="{963111C7-E869-4540-B33D-9462DEF8F5CD}" srcOrd="0" destOrd="0" presId="urn:microsoft.com/office/officeart/2005/8/layout/vList2"/>
    <dgm:cxn modelId="{621BB734-B34C-4F7F-B880-706FD315A375}" type="presOf" srcId="{C5714165-2D32-4CBC-8E0B-A9C65496E0BD}" destId="{63D8690D-367E-4082-AA62-4F20C0E97371}" srcOrd="0" destOrd="0" presId="urn:microsoft.com/office/officeart/2005/8/layout/vList2"/>
    <dgm:cxn modelId="{A50B803D-262F-46AA-A5B9-336D51CA74F2}" srcId="{81F57F4A-E957-4D68-BCBF-3EEEF9312465}" destId="{4370E2CB-C29C-4D17-98BA-CF415793E9E4}" srcOrd="7" destOrd="0" parTransId="{8A619469-94FF-440C-8A17-CB46A990469F}" sibTransId="{CF770DDC-12D1-46E6-9CA7-691D72E11E76}"/>
    <dgm:cxn modelId="{C1CC9B41-7583-4E6D-A17E-ECD366896E99}" type="presOf" srcId="{4F9F9FF3-E02A-402A-9A10-B7B92EAB684F}" destId="{74564EE5-464D-4158-BAA8-BDB3CD07BE28}" srcOrd="0" destOrd="0" presId="urn:microsoft.com/office/officeart/2005/8/layout/vList2"/>
    <dgm:cxn modelId="{B288AE49-4731-42C7-B219-6ABE34A9ECA0}" type="presOf" srcId="{3D93C43C-BA82-4CBE-84A1-4BA00E48BBC9}" destId="{A64BCA9C-BF07-4CF2-815B-4ADB8E8D27AD}" srcOrd="0" destOrd="0" presId="urn:microsoft.com/office/officeart/2005/8/layout/vList2"/>
    <dgm:cxn modelId="{C78BCB70-B94B-406D-B770-EB91922267AA}" srcId="{81F57F4A-E957-4D68-BCBF-3EEEF9312465}" destId="{476B9336-A287-4E86-9F33-995B36B3725B}" srcOrd="8" destOrd="0" parTransId="{02C8CF87-1569-4C1B-A2FB-0EB0591C52DC}" sibTransId="{B13149F1-4867-4C36-BF6A-375EC8F130F5}"/>
    <dgm:cxn modelId="{D80E0679-7680-4E63-8CD4-24FBA2604960}" srcId="{81F57F4A-E957-4D68-BCBF-3EEEF9312465}" destId="{4F9F9FF3-E02A-402A-9A10-B7B92EAB684F}" srcOrd="4" destOrd="0" parTransId="{1BFB4435-589C-42EE-8353-E63FC8F3BA2D}" sibTransId="{C714EF6C-B9FE-40C5-8D6C-222BFB5F7420}"/>
    <dgm:cxn modelId="{00A5767A-5A30-483B-A360-D0D80FD2FBE0}" type="presOf" srcId="{476B9336-A287-4E86-9F33-995B36B3725B}" destId="{A3E35736-97D7-424D-B95F-372410917992}" srcOrd="0" destOrd="0" presId="urn:microsoft.com/office/officeart/2005/8/layout/vList2"/>
    <dgm:cxn modelId="{140F358D-317C-4C6D-97EE-EB32BA1A6691}" srcId="{81F57F4A-E957-4D68-BCBF-3EEEF9312465}" destId="{3D93C43C-BA82-4CBE-84A1-4BA00E48BBC9}" srcOrd="2" destOrd="0" parTransId="{5604D660-125B-4DDA-A85D-E56E92A45FB1}" sibTransId="{4FFD7AA0-5DC2-4061-91BF-DBBE2D18735E}"/>
    <dgm:cxn modelId="{7D80C2A9-47B8-4BC7-B52D-E2E41EE44825}" type="presOf" srcId="{CF2E8F89-516C-49A0-9665-EBCCB44302A2}" destId="{B41766A5-4FB7-441C-A8EE-327B88AC35D2}" srcOrd="0" destOrd="0" presId="urn:microsoft.com/office/officeart/2005/8/layout/vList2"/>
    <dgm:cxn modelId="{D4A98FBC-6275-4DDD-8939-B301662F2671}" type="presOf" srcId="{E5DA678E-56AA-4463-8E1D-5CCEC5AB2550}" destId="{363AC0AD-BB0A-4F00-B052-DA54712EB72E}" srcOrd="0" destOrd="0" presId="urn:microsoft.com/office/officeart/2005/8/layout/vList2"/>
    <dgm:cxn modelId="{72DF12D3-8563-4630-8C54-3C880052044B}" srcId="{81F57F4A-E957-4D68-BCBF-3EEEF9312465}" destId="{E5DA678E-56AA-4463-8E1D-5CCEC5AB2550}" srcOrd="5" destOrd="0" parTransId="{BA47D501-6704-4BA5-B087-FF692348F1BC}" sibTransId="{71890C13-F5B0-42CD-B0CE-59FA85A4F54F}"/>
    <dgm:cxn modelId="{226C64E8-D48E-4DCB-8B96-0590A03BFA11}" type="presOf" srcId="{4370E2CB-C29C-4D17-98BA-CF415793E9E4}" destId="{9B930CAA-86B6-47CC-927D-F75B416BDA57}" srcOrd="0" destOrd="0" presId="urn:microsoft.com/office/officeart/2005/8/layout/vList2"/>
    <dgm:cxn modelId="{548649F2-9C28-4F18-AA0F-8FC9EF025734}" type="presOf" srcId="{81F57F4A-E957-4D68-BCBF-3EEEF9312465}" destId="{186C699B-6247-447F-AA5E-19B805E67A60}" srcOrd="0" destOrd="0" presId="urn:microsoft.com/office/officeart/2005/8/layout/vList2"/>
    <dgm:cxn modelId="{1B6FCD26-9148-4DC0-BA57-65BE487AA21B}" type="presParOf" srcId="{186C699B-6247-447F-AA5E-19B805E67A60}" destId="{963111C7-E869-4540-B33D-9462DEF8F5CD}" srcOrd="0" destOrd="0" presId="urn:microsoft.com/office/officeart/2005/8/layout/vList2"/>
    <dgm:cxn modelId="{BDABD790-4F2F-49D3-ACB1-E1D53DC2BB99}" type="presParOf" srcId="{186C699B-6247-447F-AA5E-19B805E67A60}" destId="{BA286906-A7E3-4C75-B9D1-F0922BFC88C6}" srcOrd="1" destOrd="0" presId="urn:microsoft.com/office/officeart/2005/8/layout/vList2"/>
    <dgm:cxn modelId="{BC6F63DE-B899-44AB-B33C-8CBD3093E8D6}" type="presParOf" srcId="{186C699B-6247-447F-AA5E-19B805E67A60}" destId="{934AA0E9-E64F-467A-BE6A-830395DDE0FB}" srcOrd="2" destOrd="0" presId="urn:microsoft.com/office/officeart/2005/8/layout/vList2"/>
    <dgm:cxn modelId="{D649CD30-DA8A-49CB-BF4C-4836E21387F3}" type="presParOf" srcId="{186C699B-6247-447F-AA5E-19B805E67A60}" destId="{B39AD495-AC23-4B70-85A1-42FE0A1A58BF}" srcOrd="3" destOrd="0" presId="urn:microsoft.com/office/officeart/2005/8/layout/vList2"/>
    <dgm:cxn modelId="{CDBBDC7D-9363-42FC-BFF5-AE2B0F60FE91}" type="presParOf" srcId="{186C699B-6247-447F-AA5E-19B805E67A60}" destId="{A64BCA9C-BF07-4CF2-815B-4ADB8E8D27AD}" srcOrd="4" destOrd="0" presId="urn:microsoft.com/office/officeart/2005/8/layout/vList2"/>
    <dgm:cxn modelId="{C521E880-B1CD-49F2-A113-EF802A969692}" type="presParOf" srcId="{186C699B-6247-447F-AA5E-19B805E67A60}" destId="{DC765247-DFA7-4C96-B3F1-96EB3619C046}" srcOrd="5" destOrd="0" presId="urn:microsoft.com/office/officeart/2005/8/layout/vList2"/>
    <dgm:cxn modelId="{3DC1FA43-629F-48A3-9626-E355B55C2260}" type="presParOf" srcId="{186C699B-6247-447F-AA5E-19B805E67A60}" destId="{B41766A5-4FB7-441C-A8EE-327B88AC35D2}" srcOrd="6" destOrd="0" presId="urn:microsoft.com/office/officeart/2005/8/layout/vList2"/>
    <dgm:cxn modelId="{F3B0FC3D-B8C1-4446-B867-6EA5A638979B}" type="presParOf" srcId="{186C699B-6247-447F-AA5E-19B805E67A60}" destId="{DA495BC4-E956-465C-8F76-4EAB8A0D2823}" srcOrd="7" destOrd="0" presId="urn:microsoft.com/office/officeart/2005/8/layout/vList2"/>
    <dgm:cxn modelId="{19761A80-DAF9-4876-848C-264784C80C12}" type="presParOf" srcId="{186C699B-6247-447F-AA5E-19B805E67A60}" destId="{74564EE5-464D-4158-BAA8-BDB3CD07BE28}" srcOrd="8" destOrd="0" presId="urn:microsoft.com/office/officeart/2005/8/layout/vList2"/>
    <dgm:cxn modelId="{0C0786AC-EE9E-46E3-BB49-D4B7894F5EA7}" type="presParOf" srcId="{186C699B-6247-447F-AA5E-19B805E67A60}" destId="{4C148D1A-6BFB-41E3-8631-C397DA095A28}" srcOrd="9" destOrd="0" presId="urn:microsoft.com/office/officeart/2005/8/layout/vList2"/>
    <dgm:cxn modelId="{454C552A-B7B5-4989-8D31-0C021F758824}" type="presParOf" srcId="{186C699B-6247-447F-AA5E-19B805E67A60}" destId="{363AC0AD-BB0A-4F00-B052-DA54712EB72E}" srcOrd="10" destOrd="0" presId="urn:microsoft.com/office/officeart/2005/8/layout/vList2"/>
    <dgm:cxn modelId="{B90973E9-9DC9-48DE-864D-3A225AC9B7F0}" type="presParOf" srcId="{186C699B-6247-447F-AA5E-19B805E67A60}" destId="{2CB6A787-AE40-4C20-9A1A-187C9EE0467C}" srcOrd="11" destOrd="0" presId="urn:microsoft.com/office/officeart/2005/8/layout/vList2"/>
    <dgm:cxn modelId="{A7B22462-A37A-444E-8B54-45FC076F154E}" type="presParOf" srcId="{186C699B-6247-447F-AA5E-19B805E67A60}" destId="{63D8690D-367E-4082-AA62-4F20C0E97371}" srcOrd="12" destOrd="0" presId="urn:microsoft.com/office/officeart/2005/8/layout/vList2"/>
    <dgm:cxn modelId="{6E3E1C11-87C1-4061-B968-9593297104F3}" type="presParOf" srcId="{186C699B-6247-447F-AA5E-19B805E67A60}" destId="{545C4207-D256-4B00-B946-6A9454B3EBFE}" srcOrd="13" destOrd="0" presId="urn:microsoft.com/office/officeart/2005/8/layout/vList2"/>
    <dgm:cxn modelId="{3781CB9C-6085-4FD1-95E1-B3B91479601A}" type="presParOf" srcId="{186C699B-6247-447F-AA5E-19B805E67A60}" destId="{9B930CAA-86B6-47CC-927D-F75B416BDA57}" srcOrd="14" destOrd="0" presId="urn:microsoft.com/office/officeart/2005/8/layout/vList2"/>
    <dgm:cxn modelId="{3AF4F0DD-961C-4DFE-9397-79B5146F2089}" type="presParOf" srcId="{186C699B-6247-447F-AA5E-19B805E67A60}" destId="{17E4452C-9116-4BAB-93F7-5B216667EE57}" srcOrd="15" destOrd="0" presId="urn:microsoft.com/office/officeart/2005/8/layout/vList2"/>
    <dgm:cxn modelId="{BFAFB1F4-2E8F-4B46-82CC-0D962FC3C025}" type="presParOf" srcId="{186C699B-6247-447F-AA5E-19B805E67A60}" destId="{A3E35736-97D7-424D-B95F-372410917992}"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6EAA8B-C087-4A7B-81CC-BC2FC5E1A4AB}"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sl-SI"/>
        </a:p>
      </dgm:t>
    </dgm:pt>
    <dgm:pt modelId="{6ECF01BB-B32B-4ECD-A288-C5EDC2759205}">
      <dgm:prSet phldrT="[besedilo]"/>
      <dgm:spPr/>
      <dgm:t>
        <a:bodyPr/>
        <a:lstStyle/>
        <a:p>
          <a:r>
            <a:rPr lang="sl-SI" b="1" dirty="0">
              <a:solidFill>
                <a:schemeClr val="tx2"/>
              </a:solidFill>
            </a:rPr>
            <a:t>sistematično uvajanje timskega dela v kolektivih</a:t>
          </a:r>
        </a:p>
      </dgm:t>
    </dgm:pt>
    <dgm:pt modelId="{ACF6E5D5-7652-4DC7-9973-FA0047A9895E}" type="parTrans" cxnId="{B5CE1D35-DCC3-42E1-9BEB-ED82B8007DE7}">
      <dgm:prSet/>
      <dgm:spPr/>
      <dgm:t>
        <a:bodyPr/>
        <a:lstStyle/>
        <a:p>
          <a:endParaRPr lang="sl-SI">
            <a:solidFill>
              <a:schemeClr val="tx2"/>
            </a:solidFill>
          </a:endParaRPr>
        </a:p>
      </dgm:t>
    </dgm:pt>
    <dgm:pt modelId="{FA287B39-7D2A-4D3A-9B64-ADBFE3724AD8}" type="sibTrans" cxnId="{B5CE1D35-DCC3-42E1-9BEB-ED82B8007DE7}">
      <dgm:prSet/>
      <dgm:spPr/>
      <dgm:t>
        <a:bodyPr/>
        <a:lstStyle/>
        <a:p>
          <a:endParaRPr lang="sl-SI">
            <a:solidFill>
              <a:schemeClr val="tx2"/>
            </a:solidFill>
          </a:endParaRPr>
        </a:p>
      </dgm:t>
    </dgm:pt>
    <dgm:pt modelId="{01B65DCB-F09D-40EA-998C-3E6368CCA2DE}">
      <dgm:prSet phldrT="[besedilo]"/>
      <dgm:spPr/>
      <dgm:t>
        <a:bodyPr/>
        <a:lstStyle/>
        <a:p>
          <a:r>
            <a:rPr lang="sl-SI" b="1" dirty="0">
              <a:solidFill>
                <a:schemeClr val="tx2"/>
              </a:solidFill>
            </a:rPr>
            <a:t>uvajanje sprememb na področjih dejavnosti v praksi</a:t>
          </a:r>
        </a:p>
      </dgm:t>
    </dgm:pt>
    <dgm:pt modelId="{A3ECC4D4-E3A0-428F-88B6-51297708E0FE}" type="parTrans" cxnId="{588CB349-4BB8-4210-9239-52D48C404C7F}">
      <dgm:prSet/>
      <dgm:spPr/>
      <dgm:t>
        <a:bodyPr/>
        <a:lstStyle/>
        <a:p>
          <a:endParaRPr lang="sl-SI">
            <a:solidFill>
              <a:schemeClr val="tx2"/>
            </a:solidFill>
          </a:endParaRPr>
        </a:p>
      </dgm:t>
    </dgm:pt>
    <dgm:pt modelId="{B81C2E71-46D7-4152-B9F0-C43DE64061ED}" type="sibTrans" cxnId="{588CB349-4BB8-4210-9239-52D48C404C7F}">
      <dgm:prSet/>
      <dgm:spPr/>
      <dgm:t>
        <a:bodyPr/>
        <a:lstStyle/>
        <a:p>
          <a:endParaRPr lang="sl-SI">
            <a:solidFill>
              <a:schemeClr val="tx2"/>
            </a:solidFill>
          </a:endParaRPr>
        </a:p>
      </dgm:t>
    </dgm:pt>
    <dgm:pt modelId="{46B54FF6-856A-4EEF-8AE6-63E3EC9034F6}">
      <dgm:prSet phldrT="[besedilo]"/>
      <dgm:spPr/>
      <dgm:t>
        <a:bodyPr/>
        <a:lstStyle/>
        <a:p>
          <a:r>
            <a:rPr lang="sl-SI" b="1" dirty="0">
              <a:solidFill>
                <a:schemeClr val="tx2"/>
              </a:solidFill>
            </a:rPr>
            <a:t>uvajanje sprememb na področjih dejavnosti – raziskovanje teoretičnih izhodišč</a:t>
          </a:r>
        </a:p>
      </dgm:t>
    </dgm:pt>
    <dgm:pt modelId="{7E78A5F5-7869-47B5-BBF8-DE1F5AA082FB}" type="sibTrans" cxnId="{91931006-70C1-4083-AAFF-FD2737DD6EAC}">
      <dgm:prSet/>
      <dgm:spPr/>
      <dgm:t>
        <a:bodyPr/>
        <a:lstStyle/>
        <a:p>
          <a:endParaRPr lang="sl-SI">
            <a:solidFill>
              <a:schemeClr val="tx2"/>
            </a:solidFill>
          </a:endParaRPr>
        </a:p>
      </dgm:t>
    </dgm:pt>
    <dgm:pt modelId="{325D2B46-AF29-493E-A3B0-D6DD614688CE}" type="parTrans" cxnId="{91931006-70C1-4083-AAFF-FD2737DD6EAC}">
      <dgm:prSet/>
      <dgm:spPr/>
      <dgm:t>
        <a:bodyPr/>
        <a:lstStyle/>
        <a:p>
          <a:endParaRPr lang="sl-SI">
            <a:solidFill>
              <a:schemeClr val="tx2"/>
            </a:solidFill>
          </a:endParaRPr>
        </a:p>
      </dgm:t>
    </dgm:pt>
    <dgm:pt modelId="{D46AE2DF-B774-41AA-948B-D70CBEE2320E}" type="pres">
      <dgm:prSet presAssocID="{EA6EAA8B-C087-4A7B-81CC-BC2FC5E1A4AB}" presName="rootnode" presStyleCnt="0">
        <dgm:presLayoutVars>
          <dgm:chMax/>
          <dgm:chPref/>
          <dgm:dir/>
          <dgm:animLvl val="lvl"/>
        </dgm:presLayoutVars>
      </dgm:prSet>
      <dgm:spPr/>
    </dgm:pt>
    <dgm:pt modelId="{3B520170-63C3-4C8B-971E-29E8B8043E49}" type="pres">
      <dgm:prSet presAssocID="{6ECF01BB-B32B-4ECD-A288-C5EDC2759205}" presName="composite" presStyleCnt="0"/>
      <dgm:spPr/>
    </dgm:pt>
    <dgm:pt modelId="{4EE75689-CA56-4337-BD85-60C924B7A6CF}" type="pres">
      <dgm:prSet presAssocID="{6ECF01BB-B32B-4ECD-A288-C5EDC2759205}" presName="LShape" presStyleLbl="alignNode1" presStyleIdx="0" presStyleCnt="5"/>
      <dgm:spPr/>
    </dgm:pt>
    <dgm:pt modelId="{4E1754B2-09B1-4D01-88BA-7742C0E7A98A}" type="pres">
      <dgm:prSet presAssocID="{6ECF01BB-B32B-4ECD-A288-C5EDC2759205}" presName="ParentText" presStyleLbl="revTx" presStyleIdx="0" presStyleCnt="3">
        <dgm:presLayoutVars>
          <dgm:chMax val="0"/>
          <dgm:chPref val="0"/>
          <dgm:bulletEnabled val="1"/>
        </dgm:presLayoutVars>
      </dgm:prSet>
      <dgm:spPr/>
    </dgm:pt>
    <dgm:pt modelId="{9F7507CD-89B9-42EE-82AC-B57B54B16820}" type="pres">
      <dgm:prSet presAssocID="{6ECF01BB-B32B-4ECD-A288-C5EDC2759205}" presName="Triangle" presStyleLbl="alignNode1" presStyleIdx="1" presStyleCnt="5"/>
      <dgm:spPr/>
    </dgm:pt>
    <dgm:pt modelId="{7E60AD75-3F84-42CC-A1EA-4CE07D77B06F}" type="pres">
      <dgm:prSet presAssocID="{FA287B39-7D2A-4D3A-9B64-ADBFE3724AD8}" presName="sibTrans" presStyleCnt="0"/>
      <dgm:spPr/>
    </dgm:pt>
    <dgm:pt modelId="{0AC4ABEC-77A9-4AAF-86D7-9D95237134F8}" type="pres">
      <dgm:prSet presAssocID="{FA287B39-7D2A-4D3A-9B64-ADBFE3724AD8}" presName="space" presStyleCnt="0"/>
      <dgm:spPr/>
    </dgm:pt>
    <dgm:pt modelId="{3884B963-2429-4437-8C10-A652625F242F}" type="pres">
      <dgm:prSet presAssocID="{46B54FF6-856A-4EEF-8AE6-63E3EC9034F6}" presName="composite" presStyleCnt="0"/>
      <dgm:spPr/>
    </dgm:pt>
    <dgm:pt modelId="{F01F7289-5658-47A1-A28D-2F53E8787ED9}" type="pres">
      <dgm:prSet presAssocID="{46B54FF6-856A-4EEF-8AE6-63E3EC9034F6}" presName="LShape" presStyleLbl="alignNode1" presStyleIdx="2" presStyleCnt="5"/>
      <dgm:spPr/>
    </dgm:pt>
    <dgm:pt modelId="{F01CD3D7-AC15-40ED-99C5-B0253C0CD6B1}" type="pres">
      <dgm:prSet presAssocID="{46B54FF6-856A-4EEF-8AE6-63E3EC9034F6}" presName="ParentText" presStyleLbl="revTx" presStyleIdx="1" presStyleCnt="3">
        <dgm:presLayoutVars>
          <dgm:chMax val="0"/>
          <dgm:chPref val="0"/>
          <dgm:bulletEnabled val="1"/>
        </dgm:presLayoutVars>
      </dgm:prSet>
      <dgm:spPr/>
    </dgm:pt>
    <dgm:pt modelId="{D6413A26-5AD3-46F9-8357-BE0BFD3E4B2A}" type="pres">
      <dgm:prSet presAssocID="{46B54FF6-856A-4EEF-8AE6-63E3EC9034F6}" presName="Triangle" presStyleLbl="alignNode1" presStyleIdx="3" presStyleCnt="5"/>
      <dgm:spPr/>
    </dgm:pt>
    <dgm:pt modelId="{0DCD4262-CE08-4122-B623-E13611AD2449}" type="pres">
      <dgm:prSet presAssocID="{7E78A5F5-7869-47B5-BBF8-DE1F5AA082FB}" presName="sibTrans" presStyleCnt="0"/>
      <dgm:spPr/>
    </dgm:pt>
    <dgm:pt modelId="{785395D5-62B1-4805-9770-558516487ABE}" type="pres">
      <dgm:prSet presAssocID="{7E78A5F5-7869-47B5-BBF8-DE1F5AA082FB}" presName="space" presStyleCnt="0"/>
      <dgm:spPr/>
    </dgm:pt>
    <dgm:pt modelId="{F140FC59-002A-4BE7-983B-9E72C13B4917}" type="pres">
      <dgm:prSet presAssocID="{01B65DCB-F09D-40EA-998C-3E6368CCA2DE}" presName="composite" presStyleCnt="0"/>
      <dgm:spPr/>
    </dgm:pt>
    <dgm:pt modelId="{D817A506-6C22-47BD-96F3-240E624966B8}" type="pres">
      <dgm:prSet presAssocID="{01B65DCB-F09D-40EA-998C-3E6368CCA2DE}" presName="LShape" presStyleLbl="alignNode1" presStyleIdx="4" presStyleCnt="5"/>
      <dgm:spPr/>
    </dgm:pt>
    <dgm:pt modelId="{95D73841-108D-47DE-8EB6-BA829AA1F238}" type="pres">
      <dgm:prSet presAssocID="{01B65DCB-F09D-40EA-998C-3E6368CCA2DE}" presName="ParentText" presStyleLbl="revTx" presStyleIdx="2" presStyleCnt="3">
        <dgm:presLayoutVars>
          <dgm:chMax val="0"/>
          <dgm:chPref val="0"/>
          <dgm:bulletEnabled val="1"/>
        </dgm:presLayoutVars>
      </dgm:prSet>
      <dgm:spPr/>
    </dgm:pt>
  </dgm:ptLst>
  <dgm:cxnLst>
    <dgm:cxn modelId="{91931006-70C1-4083-AAFF-FD2737DD6EAC}" srcId="{EA6EAA8B-C087-4A7B-81CC-BC2FC5E1A4AB}" destId="{46B54FF6-856A-4EEF-8AE6-63E3EC9034F6}" srcOrd="1" destOrd="0" parTransId="{325D2B46-AF29-493E-A3B0-D6DD614688CE}" sibTransId="{7E78A5F5-7869-47B5-BBF8-DE1F5AA082FB}"/>
    <dgm:cxn modelId="{B5CE1D35-DCC3-42E1-9BEB-ED82B8007DE7}" srcId="{EA6EAA8B-C087-4A7B-81CC-BC2FC5E1A4AB}" destId="{6ECF01BB-B32B-4ECD-A288-C5EDC2759205}" srcOrd="0" destOrd="0" parTransId="{ACF6E5D5-7652-4DC7-9973-FA0047A9895E}" sibTransId="{FA287B39-7D2A-4D3A-9B64-ADBFE3724AD8}"/>
    <dgm:cxn modelId="{588CB349-4BB8-4210-9239-52D48C404C7F}" srcId="{EA6EAA8B-C087-4A7B-81CC-BC2FC5E1A4AB}" destId="{01B65DCB-F09D-40EA-998C-3E6368CCA2DE}" srcOrd="2" destOrd="0" parTransId="{A3ECC4D4-E3A0-428F-88B6-51297708E0FE}" sibTransId="{B81C2E71-46D7-4152-B9F0-C43DE64061ED}"/>
    <dgm:cxn modelId="{2BBDC97A-F331-4289-AF3A-07C098DE61A8}" type="presOf" srcId="{01B65DCB-F09D-40EA-998C-3E6368CCA2DE}" destId="{95D73841-108D-47DE-8EB6-BA829AA1F238}" srcOrd="0" destOrd="0" presId="urn:microsoft.com/office/officeart/2009/3/layout/StepUpProcess"/>
    <dgm:cxn modelId="{ED08FE7E-4E27-4F00-9B3D-678FDB7A1C28}" type="presOf" srcId="{6ECF01BB-B32B-4ECD-A288-C5EDC2759205}" destId="{4E1754B2-09B1-4D01-88BA-7742C0E7A98A}" srcOrd="0" destOrd="0" presId="urn:microsoft.com/office/officeart/2009/3/layout/StepUpProcess"/>
    <dgm:cxn modelId="{471CD7C2-F8CC-47A1-A07C-73DB8BE92D55}" type="presOf" srcId="{EA6EAA8B-C087-4A7B-81CC-BC2FC5E1A4AB}" destId="{D46AE2DF-B774-41AA-948B-D70CBEE2320E}" srcOrd="0" destOrd="0" presId="urn:microsoft.com/office/officeart/2009/3/layout/StepUpProcess"/>
    <dgm:cxn modelId="{7C8040CC-B131-4654-B085-6D10F3342168}" type="presOf" srcId="{46B54FF6-856A-4EEF-8AE6-63E3EC9034F6}" destId="{F01CD3D7-AC15-40ED-99C5-B0253C0CD6B1}" srcOrd="0" destOrd="0" presId="urn:microsoft.com/office/officeart/2009/3/layout/StepUpProcess"/>
    <dgm:cxn modelId="{DC82E001-BB38-4982-BB03-B423B19F4758}" type="presParOf" srcId="{D46AE2DF-B774-41AA-948B-D70CBEE2320E}" destId="{3B520170-63C3-4C8B-971E-29E8B8043E49}" srcOrd="0" destOrd="0" presId="urn:microsoft.com/office/officeart/2009/3/layout/StepUpProcess"/>
    <dgm:cxn modelId="{362C623F-00AE-476E-AF37-439C83D4B360}" type="presParOf" srcId="{3B520170-63C3-4C8B-971E-29E8B8043E49}" destId="{4EE75689-CA56-4337-BD85-60C924B7A6CF}" srcOrd="0" destOrd="0" presId="urn:microsoft.com/office/officeart/2009/3/layout/StepUpProcess"/>
    <dgm:cxn modelId="{8651C99F-0F7E-4C24-86D6-512984E58628}" type="presParOf" srcId="{3B520170-63C3-4C8B-971E-29E8B8043E49}" destId="{4E1754B2-09B1-4D01-88BA-7742C0E7A98A}" srcOrd="1" destOrd="0" presId="urn:microsoft.com/office/officeart/2009/3/layout/StepUpProcess"/>
    <dgm:cxn modelId="{1B19443F-5E34-4EAD-AB0F-48BA611BF6ED}" type="presParOf" srcId="{3B520170-63C3-4C8B-971E-29E8B8043E49}" destId="{9F7507CD-89B9-42EE-82AC-B57B54B16820}" srcOrd="2" destOrd="0" presId="urn:microsoft.com/office/officeart/2009/3/layout/StepUpProcess"/>
    <dgm:cxn modelId="{699EE858-57EE-4AD5-8282-B682D9C7BA4A}" type="presParOf" srcId="{D46AE2DF-B774-41AA-948B-D70CBEE2320E}" destId="{7E60AD75-3F84-42CC-A1EA-4CE07D77B06F}" srcOrd="1" destOrd="0" presId="urn:microsoft.com/office/officeart/2009/3/layout/StepUpProcess"/>
    <dgm:cxn modelId="{A1FC7250-38E8-48C6-9069-4BD36BA8AD43}" type="presParOf" srcId="{7E60AD75-3F84-42CC-A1EA-4CE07D77B06F}" destId="{0AC4ABEC-77A9-4AAF-86D7-9D95237134F8}" srcOrd="0" destOrd="0" presId="urn:microsoft.com/office/officeart/2009/3/layout/StepUpProcess"/>
    <dgm:cxn modelId="{2FE18908-C45B-43AD-A32A-F8FA6726D150}" type="presParOf" srcId="{D46AE2DF-B774-41AA-948B-D70CBEE2320E}" destId="{3884B963-2429-4437-8C10-A652625F242F}" srcOrd="2" destOrd="0" presId="urn:microsoft.com/office/officeart/2009/3/layout/StepUpProcess"/>
    <dgm:cxn modelId="{64A6B557-4A3F-4088-B018-6811155DACE1}" type="presParOf" srcId="{3884B963-2429-4437-8C10-A652625F242F}" destId="{F01F7289-5658-47A1-A28D-2F53E8787ED9}" srcOrd="0" destOrd="0" presId="urn:microsoft.com/office/officeart/2009/3/layout/StepUpProcess"/>
    <dgm:cxn modelId="{849690BF-2B19-4FE9-A631-C37B804EE55F}" type="presParOf" srcId="{3884B963-2429-4437-8C10-A652625F242F}" destId="{F01CD3D7-AC15-40ED-99C5-B0253C0CD6B1}" srcOrd="1" destOrd="0" presId="urn:microsoft.com/office/officeart/2009/3/layout/StepUpProcess"/>
    <dgm:cxn modelId="{F11B5155-DB62-4721-8A62-F55B6C5F8D9C}" type="presParOf" srcId="{3884B963-2429-4437-8C10-A652625F242F}" destId="{D6413A26-5AD3-46F9-8357-BE0BFD3E4B2A}" srcOrd="2" destOrd="0" presId="urn:microsoft.com/office/officeart/2009/3/layout/StepUpProcess"/>
    <dgm:cxn modelId="{33C18E04-F359-456F-8AF5-E0013BEBD6EB}" type="presParOf" srcId="{D46AE2DF-B774-41AA-948B-D70CBEE2320E}" destId="{0DCD4262-CE08-4122-B623-E13611AD2449}" srcOrd="3" destOrd="0" presId="urn:microsoft.com/office/officeart/2009/3/layout/StepUpProcess"/>
    <dgm:cxn modelId="{1EDFFD84-E494-4CDD-8EC6-944186535ED2}" type="presParOf" srcId="{0DCD4262-CE08-4122-B623-E13611AD2449}" destId="{785395D5-62B1-4805-9770-558516487ABE}" srcOrd="0" destOrd="0" presId="urn:microsoft.com/office/officeart/2009/3/layout/StepUpProcess"/>
    <dgm:cxn modelId="{E8002EC7-9D3F-47A2-9453-04AF85556FC7}" type="presParOf" srcId="{D46AE2DF-B774-41AA-948B-D70CBEE2320E}" destId="{F140FC59-002A-4BE7-983B-9E72C13B4917}" srcOrd="4" destOrd="0" presId="urn:microsoft.com/office/officeart/2009/3/layout/StepUpProcess"/>
    <dgm:cxn modelId="{77FD6359-917C-49B6-96EB-1BBECAC471B5}" type="presParOf" srcId="{F140FC59-002A-4BE7-983B-9E72C13B4917}" destId="{D817A506-6C22-47BD-96F3-240E624966B8}" srcOrd="0" destOrd="0" presId="urn:microsoft.com/office/officeart/2009/3/layout/StepUpProcess"/>
    <dgm:cxn modelId="{2A819C69-B072-4CD0-9D51-65712C3EA8C5}" type="presParOf" srcId="{F140FC59-002A-4BE7-983B-9E72C13B4917}" destId="{95D73841-108D-47DE-8EB6-BA829AA1F238}"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6EAA8B-C087-4A7B-81CC-BC2FC5E1A4AB}"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sl-SI"/>
        </a:p>
      </dgm:t>
    </dgm:pt>
    <dgm:pt modelId="{6ECF01BB-B32B-4ECD-A288-C5EDC2759205}">
      <dgm:prSet phldrT="[besedilo]"/>
      <dgm:spPr/>
      <dgm:t>
        <a:bodyPr/>
        <a:lstStyle/>
        <a:p>
          <a:r>
            <a:rPr lang="sl-SI" b="1" dirty="0">
              <a:solidFill>
                <a:schemeClr val="bg2">
                  <a:lumMod val="25000"/>
                </a:schemeClr>
              </a:solidFill>
            </a:rPr>
            <a:t>Prednostna naloga v okviru LDN</a:t>
          </a:r>
        </a:p>
      </dgm:t>
    </dgm:pt>
    <dgm:pt modelId="{ACF6E5D5-7652-4DC7-9973-FA0047A9895E}" type="parTrans" cxnId="{B5CE1D35-DCC3-42E1-9BEB-ED82B8007DE7}">
      <dgm:prSet/>
      <dgm:spPr/>
      <dgm:t>
        <a:bodyPr/>
        <a:lstStyle/>
        <a:p>
          <a:endParaRPr lang="sl-SI">
            <a:solidFill>
              <a:schemeClr val="bg2">
                <a:lumMod val="25000"/>
              </a:schemeClr>
            </a:solidFill>
          </a:endParaRPr>
        </a:p>
      </dgm:t>
    </dgm:pt>
    <dgm:pt modelId="{FA287B39-7D2A-4D3A-9B64-ADBFE3724AD8}" type="sibTrans" cxnId="{B5CE1D35-DCC3-42E1-9BEB-ED82B8007DE7}">
      <dgm:prSet/>
      <dgm:spPr/>
      <dgm:t>
        <a:bodyPr/>
        <a:lstStyle/>
        <a:p>
          <a:endParaRPr lang="sl-SI">
            <a:solidFill>
              <a:schemeClr val="bg2">
                <a:lumMod val="25000"/>
              </a:schemeClr>
            </a:solidFill>
          </a:endParaRPr>
        </a:p>
      </dgm:t>
    </dgm:pt>
    <dgm:pt modelId="{01B65DCB-F09D-40EA-998C-3E6368CCA2DE}">
      <dgm:prSet phldrT="[besedilo]"/>
      <dgm:spPr/>
      <dgm:t>
        <a:bodyPr/>
        <a:lstStyle/>
        <a:p>
          <a:r>
            <a:rPr lang="sl-SI" b="1" dirty="0">
              <a:solidFill>
                <a:schemeClr val="bg2">
                  <a:lumMod val="25000"/>
                </a:schemeClr>
              </a:solidFill>
            </a:rPr>
            <a:t>Uvajanje sprememb na izbranem področju dejavnosti v praksi (evalvacija na ravni timskega dela, samoevalvacija na ravni vrtca)</a:t>
          </a:r>
        </a:p>
      </dgm:t>
    </dgm:pt>
    <dgm:pt modelId="{A3ECC4D4-E3A0-428F-88B6-51297708E0FE}" type="parTrans" cxnId="{588CB349-4BB8-4210-9239-52D48C404C7F}">
      <dgm:prSet/>
      <dgm:spPr/>
      <dgm:t>
        <a:bodyPr/>
        <a:lstStyle/>
        <a:p>
          <a:endParaRPr lang="sl-SI">
            <a:solidFill>
              <a:schemeClr val="bg2">
                <a:lumMod val="25000"/>
              </a:schemeClr>
            </a:solidFill>
          </a:endParaRPr>
        </a:p>
      </dgm:t>
    </dgm:pt>
    <dgm:pt modelId="{B81C2E71-46D7-4152-B9F0-C43DE64061ED}" type="sibTrans" cxnId="{588CB349-4BB8-4210-9239-52D48C404C7F}">
      <dgm:prSet/>
      <dgm:spPr/>
      <dgm:t>
        <a:bodyPr/>
        <a:lstStyle/>
        <a:p>
          <a:endParaRPr lang="sl-SI">
            <a:solidFill>
              <a:schemeClr val="bg2">
                <a:lumMod val="25000"/>
              </a:schemeClr>
            </a:solidFill>
          </a:endParaRPr>
        </a:p>
      </dgm:t>
    </dgm:pt>
    <dgm:pt modelId="{46B54FF6-856A-4EEF-8AE6-63E3EC9034F6}">
      <dgm:prSet phldrT="[besedilo]"/>
      <dgm:spPr/>
      <dgm:t>
        <a:bodyPr/>
        <a:lstStyle/>
        <a:p>
          <a:r>
            <a:rPr lang="sl-SI" b="1" dirty="0">
              <a:solidFill>
                <a:schemeClr val="bg2">
                  <a:lumMod val="25000"/>
                </a:schemeClr>
              </a:solidFill>
            </a:rPr>
            <a:t>Raziskovanje teoretičnih izhodišč na temo prednostne naloge (strokovni aktivi v obliki timskega dela)</a:t>
          </a:r>
        </a:p>
      </dgm:t>
    </dgm:pt>
    <dgm:pt modelId="{7E78A5F5-7869-47B5-BBF8-DE1F5AA082FB}" type="sibTrans" cxnId="{91931006-70C1-4083-AAFF-FD2737DD6EAC}">
      <dgm:prSet/>
      <dgm:spPr/>
      <dgm:t>
        <a:bodyPr/>
        <a:lstStyle/>
        <a:p>
          <a:endParaRPr lang="sl-SI">
            <a:solidFill>
              <a:schemeClr val="bg2">
                <a:lumMod val="25000"/>
              </a:schemeClr>
            </a:solidFill>
          </a:endParaRPr>
        </a:p>
      </dgm:t>
    </dgm:pt>
    <dgm:pt modelId="{325D2B46-AF29-493E-A3B0-D6DD614688CE}" type="parTrans" cxnId="{91931006-70C1-4083-AAFF-FD2737DD6EAC}">
      <dgm:prSet/>
      <dgm:spPr/>
      <dgm:t>
        <a:bodyPr/>
        <a:lstStyle/>
        <a:p>
          <a:endParaRPr lang="sl-SI">
            <a:solidFill>
              <a:schemeClr val="bg2">
                <a:lumMod val="25000"/>
              </a:schemeClr>
            </a:solidFill>
          </a:endParaRPr>
        </a:p>
      </dgm:t>
    </dgm:pt>
    <dgm:pt modelId="{D46AE2DF-B774-41AA-948B-D70CBEE2320E}" type="pres">
      <dgm:prSet presAssocID="{EA6EAA8B-C087-4A7B-81CC-BC2FC5E1A4AB}" presName="rootnode" presStyleCnt="0">
        <dgm:presLayoutVars>
          <dgm:chMax/>
          <dgm:chPref/>
          <dgm:dir/>
          <dgm:animLvl val="lvl"/>
        </dgm:presLayoutVars>
      </dgm:prSet>
      <dgm:spPr/>
    </dgm:pt>
    <dgm:pt modelId="{3B520170-63C3-4C8B-971E-29E8B8043E49}" type="pres">
      <dgm:prSet presAssocID="{6ECF01BB-B32B-4ECD-A288-C5EDC2759205}" presName="composite" presStyleCnt="0"/>
      <dgm:spPr/>
    </dgm:pt>
    <dgm:pt modelId="{4EE75689-CA56-4337-BD85-60C924B7A6CF}" type="pres">
      <dgm:prSet presAssocID="{6ECF01BB-B32B-4ECD-A288-C5EDC2759205}" presName="LShape" presStyleLbl="alignNode1" presStyleIdx="0" presStyleCnt="5"/>
      <dgm:spPr/>
    </dgm:pt>
    <dgm:pt modelId="{4E1754B2-09B1-4D01-88BA-7742C0E7A98A}" type="pres">
      <dgm:prSet presAssocID="{6ECF01BB-B32B-4ECD-A288-C5EDC2759205}" presName="ParentText" presStyleLbl="revTx" presStyleIdx="0" presStyleCnt="3">
        <dgm:presLayoutVars>
          <dgm:chMax val="0"/>
          <dgm:chPref val="0"/>
          <dgm:bulletEnabled val="1"/>
        </dgm:presLayoutVars>
      </dgm:prSet>
      <dgm:spPr/>
    </dgm:pt>
    <dgm:pt modelId="{9F7507CD-89B9-42EE-82AC-B57B54B16820}" type="pres">
      <dgm:prSet presAssocID="{6ECF01BB-B32B-4ECD-A288-C5EDC2759205}" presName="Triangle" presStyleLbl="alignNode1" presStyleIdx="1" presStyleCnt="5"/>
      <dgm:spPr/>
    </dgm:pt>
    <dgm:pt modelId="{7E60AD75-3F84-42CC-A1EA-4CE07D77B06F}" type="pres">
      <dgm:prSet presAssocID="{FA287B39-7D2A-4D3A-9B64-ADBFE3724AD8}" presName="sibTrans" presStyleCnt="0"/>
      <dgm:spPr/>
    </dgm:pt>
    <dgm:pt modelId="{0AC4ABEC-77A9-4AAF-86D7-9D95237134F8}" type="pres">
      <dgm:prSet presAssocID="{FA287B39-7D2A-4D3A-9B64-ADBFE3724AD8}" presName="space" presStyleCnt="0"/>
      <dgm:spPr/>
    </dgm:pt>
    <dgm:pt modelId="{3884B963-2429-4437-8C10-A652625F242F}" type="pres">
      <dgm:prSet presAssocID="{46B54FF6-856A-4EEF-8AE6-63E3EC9034F6}" presName="composite" presStyleCnt="0"/>
      <dgm:spPr/>
    </dgm:pt>
    <dgm:pt modelId="{F01F7289-5658-47A1-A28D-2F53E8787ED9}" type="pres">
      <dgm:prSet presAssocID="{46B54FF6-856A-4EEF-8AE6-63E3EC9034F6}" presName="LShape" presStyleLbl="alignNode1" presStyleIdx="2" presStyleCnt="5"/>
      <dgm:spPr/>
    </dgm:pt>
    <dgm:pt modelId="{F01CD3D7-AC15-40ED-99C5-B0253C0CD6B1}" type="pres">
      <dgm:prSet presAssocID="{46B54FF6-856A-4EEF-8AE6-63E3EC9034F6}" presName="ParentText" presStyleLbl="revTx" presStyleIdx="1" presStyleCnt="3">
        <dgm:presLayoutVars>
          <dgm:chMax val="0"/>
          <dgm:chPref val="0"/>
          <dgm:bulletEnabled val="1"/>
        </dgm:presLayoutVars>
      </dgm:prSet>
      <dgm:spPr/>
    </dgm:pt>
    <dgm:pt modelId="{D6413A26-5AD3-46F9-8357-BE0BFD3E4B2A}" type="pres">
      <dgm:prSet presAssocID="{46B54FF6-856A-4EEF-8AE6-63E3EC9034F6}" presName="Triangle" presStyleLbl="alignNode1" presStyleIdx="3" presStyleCnt="5"/>
      <dgm:spPr/>
    </dgm:pt>
    <dgm:pt modelId="{0DCD4262-CE08-4122-B623-E13611AD2449}" type="pres">
      <dgm:prSet presAssocID="{7E78A5F5-7869-47B5-BBF8-DE1F5AA082FB}" presName="sibTrans" presStyleCnt="0"/>
      <dgm:spPr/>
    </dgm:pt>
    <dgm:pt modelId="{785395D5-62B1-4805-9770-558516487ABE}" type="pres">
      <dgm:prSet presAssocID="{7E78A5F5-7869-47B5-BBF8-DE1F5AA082FB}" presName="space" presStyleCnt="0"/>
      <dgm:spPr/>
    </dgm:pt>
    <dgm:pt modelId="{F140FC59-002A-4BE7-983B-9E72C13B4917}" type="pres">
      <dgm:prSet presAssocID="{01B65DCB-F09D-40EA-998C-3E6368CCA2DE}" presName="composite" presStyleCnt="0"/>
      <dgm:spPr/>
    </dgm:pt>
    <dgm:pt modelId="{D817A506-6C22-47BD-96F3-240E624966B8}" type="pres">
      <dgm:prSet presAssocID="{01B65DCB-F09D-40EA-998C-3E6368CCA2DE}" presName="LShape" presStyleLbl="alignNode1" presStyleIdx="4" presStyleCnt="5"/>
      <dgm:spPr/>
    </dgm:pt>
    <dgm:pt modelId="{95D73841-108D-47DE-8EB6-BA829AA1F238}" type="pres">
      <dgm:prSet presAssocID="{01B65DCB-F09D-40EA-998C-3E6368CCA2DE}" presName="ParentText" presStyleLbl="revTx" presStyleIdx="2" presStyleCnt="3">
        <dgm:presLayoutVars>
          <dgm:chMax val="0"/>
          <dgm:chPref val="0"/>
          <dgm:bulletEnabled val="1"/>
        </dgm:presLayoutVars>
      </dgm:prSet>
      <dgm:spPr/>
    </dgm:pt>
  </dgm:ptLst>
  <dgm:cxnLst>
    <dgm:cxn modelId="{91931006-70C1-4083-AAFF-FD2737DD6EAC}" srcId="{EA6EAA8B-C087-4A7B-81CC-BC2FC5E1A4AB}" destId="{46B54FF6-856A-4EEF-8AE6-63E3EC9034F6}" srcOrd="1" destOrd="0" parTransId="{325D2B46-AF29-493E-A3B0-D6DD614688CE}" sibTransId="{7E78A5F5-7869-47B5-BBF8-DE1F5AA082FB}"/>
    <dgm:cxn modelId="{B5CE1D35-DCC3-42E1-9BEB-ED82B8007DE7}" srcId="{EA6EAA8B-C087-4A7B-81CC-BC2FC5E1A4AB}" destId="{6ECF01BB-B32B-4ECD-A288-C5EDC2759205}" srcOrd="0" destOrd="0" parTransId="{ACF6E5D5-7652-4DC7-9973-FA0047A9895E}" sibTransId="{FA287B39-7D2A-4D3A-9B64-ADBFE3724AD8}"/>
    <dgm:cxn modelId="{588CB349-4BB8-4210-9239-52D48C404C7F}" srcId="{EA6EAA8B-C087-4A7B-81CC-BC2FC5E1A4AB}" destId="{01B65DCB-F09D-40EA-998C-3E6368CCA2DE}" srcOrd="2" destOrd="0" parTransId="{A3ECC4D4-E3A0-428F-88B6-51297708E0FE}" sibTransId="{B81C2E71-46D7-4152-B9F0-C43DE64061ED}"/>
    <dgm:cxn modelId="{2BBDC97A-F331-4289-AF3A-07C098DE61A8}" type="presOf" srcId="{01B65DCB-F09D-40EA-998C-3E6368CCA2DE}" destId="{95D73841-108D-47DE-8EB6-BA829AA1F238}" srcOrd="0" destOrd="0" presId="urn:microsoft.com/office/officeart/2009/3/layout/StepUpProcess"/>
    <dgm:cxn modelId="{ED08FE7E-4E27-4F00-9B3D-678FDB7A1C28}" type="presOf" srcId="{6ECF01BB-B32B-4ECD-A288-C5EDC2759205}" destId="{4E1754B2-09B1-4D01-88BA-7742C0E7A98A}" srcOrd="0" destOrd="0" presId="urn:microsoft.com/office/officeart/2009/3/layout/StepUpProcess"/>
    <dgm:cxn modelId="{471CD7C2-F8CC-47A1-A07C-73DB8BE92D55}" type="presOf" srcId="{EA6EAA8B-C087-4A7B-81CC-BC2FC5E1A4AB}" destId="{D46AE2DF-B774-41AA-948B-D70CBEE2320E}" srcOrd="0" destOrd="0" presId="urn:microsoft.com/office/officeart/2009/3/layout/StepUpProcess"/>
    <dgm:cxn modelId="{7C8040CC-B131-4654-B085-6D10F3342168}" type="presOf" srcId="{46B54FF6-856A-4EEF-8AE6-63E3EC9034F6}" destId="{F01CD3D7-AC15-40ED-99C5-B0253C0CD6B1}" srcOrd="0" destOrd="0" presId="urn:microsoft.com/office/officeart/2009/3/layout/StepUpProcess"/>
    <dgm:cxn modelId="{DC82E001-BB38-4982-BB03-B423B19F4758}" type="presParOf" srcId="{D46AE2DF-B774-41AA-948B-D70CBEE2320E}" destId="{3B520170-63C3-4C8B-971E-29E8B8043E49}" srcOrd="0" destOrd="0" presId="urn:microsoft.com/office/officeart/2009/3/layout/StepUpProcess"/>
    <dgm:cxn modelId="{362C623F-00AE-476E-AF37-439C83D4B360}" type="presParOf" srcId="{3B520170-63C3-4C8B-971E-29E8B8043E49}" destId="{4EE75689-CA56-4337-BD85-60C924B7A6CF}" srcOrd="0" destOrd="0" presId="urn:microsoft.com/office/officeart/2009/3/layout/StepUpProcess"/>
    <dgm:cxn modelId="{8651C99F-0F7E-4C24-86D6-512984E58628}" type="presParOf" srcId="{3B520170-63C3-4C8B-971E-29E8B8043E49}" destId="{4E1754B2-09B1-4D01-88BA-7742C0E7A98A}" srcOrd="1" destOrd="0" presId="urn:microsoft.com/office/officeart/2009/3/layout/StepUpProcess"/>
    <dgm:cxn modelId="{1B19443F-5E34-4EAD-AB0F-48BA611BF6ED}" type="presParOf" srcId="{3B520170-63C3-4C8B-971E-29E8B8043E49}" destId="{9F7507CD-89B9-42EE-82AC-B57B54B16820}" srcOrd="2" destOrd="0" presId="urn:microsoft.com/office/officeart/2009/3/layout/StepUpProcess"/>
    <dgm:cxn modelId="{699EE858-57EE-4AD5-8282-B682D9C7BA4A}" type="presParOf" srcId="{D46AE2DF-B774-41AA-948B-D70CBEE2320E}" destId="{7E60AD75-3F84-42CC-A1EA-4CE07D77B06F}" srcOrd="1" destOrd="0" presId="urn:microsoft.com/office/officeart/2009/3/layout/StepUpProcess"/>
    <dgm:cxn modelId="{A1FC7250-38E8-48C6-9069-4BD36BA8AD43}" type="presParOf" srcId="{7E60AD75-3F84-42CC-A1EA-4CE07D77B06F}" destId="{0AC4ABEC-77A9-4AAF-86D7-9D95237134F8}" srcOrd="0" destOrd="0" presId="urn:microsoft.com/office/officeart/2009/3/layout/StepUpProcess"/>
    <dgm:cxn modelId="{2FE18908-C45B-43AD-A32A-F8FA6726D150}" type="presParOf" srcId="{D46AE2DF-B774-41AA-948B-D70CBEE2320E}" destId="{3884B963-2429-4437-8C10-A652625F242F}" srcOrd="2" destOrd="0" presId="urn:microsoft.com/office/officeart/2009/3/layout/StepUpProcess"/>
    <dgm:cxn modelId="{64A6B557-4A3F-4088-B018-6811155DACE1}" type="presParOf" srcId="{3884B963-2429-4437-8C10-A652625F242F}" destId="{F01F7289-5658-47A1-A28D-2F53E8787ED9}" srcOrd="0" destOrd="0" presId="urn:microsoft.com/office/officeart/2009/3/layout/StepUpProcess"/>
    <dgm:cxn modelId="{849690BF-2B19-4FE9-A631-C37B804EE55F}" type="presParOf" srcId="{3884B963-2429-4437-8C10-A652625F242F}" destId="{F01CD3D7-AC15-40ED-99C5-B0253C0CD6B1}" srcOrd="1" destOrd="0" presId="urn:microsoft.com/office/officeart/2009/3/layout/StepUpProcess"/>
    <dgm:cxn modelId="{F11B5155-DB62-4721-8A62-F55B6C5F8D9C}" type="presParOf" srcId="{3884B963-2429-4437-8C10-A652625F242F}" destId="{D6413A26-5AD3-46F9-8357-BE0BFD3E4B2A}" srcOrd="2" destOrd="0" presId="urn:microsoft.com/office/officeart/2009/3/layout/StepUpProcess"/>
    <dgm:cxn modelId="{33C18E04-F359-456F-8AF5-E0013BEBD6EB}" type="presParOf" srcId="{D46AE2DF-B774-41AA-948B-D70CBEE2320E}" destId="{0DCD4262-CE08-4122-B623-E13611AD2449}" srcOrd="3" destOrd="0" presId="urn:microsoft.com/office/officeart/2009/3/layout/StepUpProcess"/>
    <dgm:cxn modelId="{1EDFFD84-E494-4CDD-8EC6-944186535ED2}" type="presParOf" srcId="{0DCD4262-CE08-4122-B623-E13611AD2449}" destId="{785395D5-62B1-4805-9770-558516487ABE}" srcOrd="0" destOrd="0" presId="urn:microsoft.com/office/officeart/2009/3/layout/StepUpProcess"/>
    <dgm:cxn modelId="{E8002EC7-9D3F-47A2-9453-04AF85556FC7}" type="presParOf" srcId="{D46AE2DF-B774-41AA-948B-D70CBEE2320E}" destId="{F140FC59-002A-4BE7-983B-9E72C13B4917}" srcOrd="4" destOrd="0" presId="urn:microsoft.com/office/officeart/2009/3/layout/StepUpProcess"/>
    <dgm:cxn modelId="{77FD6359-917C-49B6-96EB-1BBECAC471B5}" type="presParOf" srcId="{F140FC59-002A-4BE7-983B-9E72C13B4917}" destId="{D817A506-6C22-47BD-96F3-240E624966B8}" srcOrd="0" destOrd="0" presId="urn:microsoft.com/office/officeart/2009/3/layout/StepUpProcess"/>
    <dgm:cxn modelId="{2A819C69-B072-4CD0-9D51-65712C3EA8C5}" type="presParOf" srcId="{F140FC59-002A-4BE7-983B-9E72C13B4917}" destId="{95D73841-108D-47DE-8EB6-BA829AA1F238}"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ADBA40-0CDD-4474-A65A-0BB48D24F3C0}">
      <dsp:nvSpPr>
        <dsp:cNvPr id="0" name=""/>
        <dsp:cNvSpPr/>
      </dsp:nvSpPr>
      <dsp:spPr>
        <a:xfrm>
          <a:off x="5378336" y="383734"/>
          <a:ext cx="4218310" cy="4218219"/>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sl-SI" sz="3200" b="1" kern="1200" dirty="0">
              <a:solidFill>
                <a:schemeClr val="bg2">
                  <a:lumMod val="25000"/>
                </a:schemeClr>
              </a:solidFill>
            </a:rPr>
            <a:t>Kontinuirano spodbujanje profesionalnega razvoja pedagoških delavcev</a:t>
          </a:r>
          <a:endParaRPr lang="sl-SI" sz="3200" kern="1200" dirty="0">
            <a:solidFill>
              <a:schemeClr val="bg2">
                <a:lumMod val="25000"/>
              </a:schemeClr>
            </a:solidFill>
          </a:endParaRPr>
        </a:p>
      </dsp:txBody>
      <dsp:txXfrm>
        <a:off x="5996093" y="1001478"/>
        <a:ext cx="2982796" cy="2982731"/>
      </dsp:txXfrm>
    </dsp:sp>
    <dsp:sp modelId="{FF4703A1-699F-4A8E-8C34-96264F622335}">
      <dsp:nvSpPr>
        <dsp:cNvPr id="0" name=""/>
        <dsp:cNvSpPr/>
      </dsp:nvSpPr>
      <dsp:spPr>
        <a:xfrm>
          <a:off x="6658572" y="8162"/>
          <a:ext cx="469137" cy="469129"/>
        </a:xfrm>
        <a:prstGeom prst="ellipse">
          <a:avLst/>
        </a:prstGeom>
        <a:solidFill>
          <a:schemeClr val="accent2">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55AC96D-6F05-48ED-9A56-9F3F5FFB84FD}">
      <dsp:nvSpPr>
        <dsp:cNvPr id="0" name=""/>
        <dsp:cNvSpPr/>
      </dsp:nvSpPr>
      <dsp:spPr>
        <a:xfrm>
          <a:off x="5523212" y="4096995"/>
          <a:ext cx="339692" cy="340020"/>
        </a:xfrm>
        <a:prstGeom prst="ellipse">
          <a:avLst/>
        </a:prstGeom>
        <a:solidFill>
          <a:schemeClr val="accent3">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88190B0-33B9-472A-94A0-6B939856DF16}">
      <dsp:nvSpPr>
        <dsp:cNvPr id="0" name=""/>
        <dsp:cNvSpPr/>
      </dsp:nvSpPr>
      <dsp:spPr>
        <a:xfrm>
          <a:off x="8716953" y="1904112"/>
          <a:ext cx="339692" cy="340020"/>
        </a:xfrm>
        <a:prstGeom prst="ellipse">
          <a:avLst/>
        </a:prstGeom>
        <a:solidFill>
          <a:schemeClr val="accent4">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B088A19-414B-472E-AF94-A5F445B6041D}">
      <dsp:nvSpPr>
        <dsp:cNvPr id="0" name=""/>
        <dsp:cNvSpPr/>
      </dsp:nvSpPr>
      <dsp:spPr>
        <a:xfrm>
          <a:off x="7091448" y="4458697"/>
          <a:ext cx="469137" cy="469129"/>
        </a:xfrm>
        <a:prstGeom prst="ellipse">
          <a:avLst/>
        </a:prstGeom>
        <a:solidFill>
          <a:schemeClr val="accent5">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33B3286-6938-42D0-A35E-678DCE42F32E}">
      <dsp:nvSpPr>
        <dsp:cNvPr id="0" name=""/>
        <dsp:cNvSpPr/>
      </dsp:nvSpPr>
      <dsp:spPr>
        <a:xfrm>
          <a:off x="5619707" y="666734"/>
          <a:ext cx="339692" cy="340020"/>
        </a:xfrm>
        <a:prstGeom prst="ellipse">
          <a:avLst/>
        </a:prstGeom>
        <a:solidFill>
          <a:schemeClr val="accent6">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110EBA4-0DCD-4CDF-935C-92F5693599DF}">
      <dsp:nvSpPr>
        <dsp:cNvPr id="0" name=""/>
        <dsp:cNvSpPr/>
      </dsp:nvSpPr>
      <dsp:spPr>
        <a:xfrm>
          <a:off x="4973392" y="3077113"/>
          <a:ext cx="339692" cy="340020"/>
        </a:xfrm>
        <a:prstGeom prst="ellipse">
          <a:avLst/>
        </a:prstGeom>
        <a:solidFill>
          <a:schemeClr val="accent2">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3BBF37B-5E43-42A3-A7C8-8C4A2CF2A079}">
      <dsp:nvSpPr>
        <dsp:cNvPr id="0" name=""/>
        <dsp:cNvSpPr/>
      </dsp:nvSpPr>
      <dsp:spPr>
        <a:xfrm>
          <a:off x="1220713" y="93793"/>
          <a:ext cx="3526909" cy="3425507"/>
        </a:xfrm>
        <a:prstGeom prst="ellipse">
          <a:avLst/>
        </a:prstGeom>
        <a:solidFill>
          <a:schemeClr val="accent3">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sl-SI" sz="3200" b="1" kern="1200" dirty="0">
              <a:solidFill>
                <a:schemeClr val="bg2">
                  <a:lumMod val="25000"/>
                </a:schemeClr>
              </a:solidFill>
            </a:rPr>
            <a:t>Nosilci programa: pedagoški delavci</a:t>
          </a:r>
        </a:p>
      </dsp:txBody>
      <dsp:txXfrm>
        <a:off x="1737217" y="595447"/>
        <a:ext cx="2493901" cy="2422199"/>
      </dsp:txXfrm>
    </dsp:sp>
    <dsp:sp modelId="{4CD6FEC3-954F-4280-9E2D-1C7055FD5060}">
      <dsp:nvSpPr>
        <dsp:cNvPr id="0" name=""/>
        <dsp:cNvSpPr/>
      </dsp:nvSpPr>
      <dsp:spPr>
        <a:xfrm>
          <a:off x="6159450" y="681518"/>
          <a:ext cx="469137" cy="469129"/>
        </a:xfrm>
        <a:prstGeom prst="ellipse">
          <a:avLst/>
        </a:prstGeom>
        <a:solidFill>
          <a:schemeClr val="accent4">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A23848B-03AE-4808-8CFB-ACF42917BD1B}">
      <dsp:nvSpPr>
        <dsp:cNvPr id="0" name=""/>
        <dsp:cNvSpPr/>
      </dsp:nvSpPr>
      <dsp:spPr>
        <a:xfrm>
          <a:off x="3086887" y="3184073"/>
          <a:ext cx="814379" cy="821059"/>
        </a:xfrm>
        <a:prstGeom prst="ellipse">
          <a:avLst/>
        </a:prstGeom>
        <a:solidFill>
          <a:schemeClr val="accent5">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111C7-E869-4540-B33D-9462DEF8F5CD}">
      <dsp:nvSpPr>
        <dsp:cNvPr id="0" name=""/>
        <dsp:cNvSpPr/>
      </dsp:nvSpPr>
      <dsp:spPr>
        <a:xfrm>
          <a:off x="0" y="2409"/>
          <a:ext cx="10058399" cy="57549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Tahoma"/>
            <a:buNone/>
          </a:pPr>
          <a:r>
            <a:rPr lang="sl-SI" sz="2000" b="1" kern="1200" dirty="0">
              <a:solidFill>
                <a:schemeClr val="tx2"/>
              </a:solidFill>
              <a:ea typeface="Calibri"/>
              <a:cs typeface="Times New Roman"/>
            </a:rPr>
            <a:t>človekove pravice, otrokove pravice </a:t>
          </a:r>
          <a:r>
            <a:rPr lang="sl-SI" sz="2000" kern="1200" dirty="0">
              <a:solidFill>
                <a:schemeClr val="tx2"/>
              </a:solidFill>
              <a:ea typeface="Calibri"/>
              <a:cs typeface="Times New Roman"/>
            </a:rPr>
            <a:t>(teoretična izhodišča, udejanjanje v praksi),</a:t>
          </a:r>
          <a:endParaRPr lang="sl-SI" sz="2000" kern="1200" dirty="0">
            <a:solidFill>
              <a:schemeClr val="tx2"/>
            </a:solidFill>
          </a:endParaRPr>
        </a:p>
      </dsp:txBody>
      <dsp:txXfrm>
        <a:off x="28094" y="30503"/>
        <a:ext cx="10002211" cy="519311"/>
      </dsp:txXfrm>
    </dsp:sp>
    <dsp:sp modelId="{934AA0E9-E64F-467A-BE6A-830395DDE0FB}">
      <dsp:nvSpPr>
        <dsp:cNvPr id="0" name=""/>
        <dsp:cNvSpPr/>
      </dsp:nvSpPr>
      <dsp:spPr>
        <a:xfrm>
          <a:off x="0" y="592084"/>
          <a:ext cx="10058399" cy="575499"/>
        </a:xfrm>
        <a:prstGeom prst="roundRect">
          <a:avLst/>
        </a:prstGeom>
        <a:solidFill>
          <a:schemeClr val="accent3">
            <a:hueOff val="165649"/>
            <a:satOff val="-8503"/>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sl-SI" sz="2000" b="1" kern="1200" dirty="0" err="1">
              <a:solidFill>
                <a:schemeClr val="tx2"/>
              </a:solidFill>
              <a:ea typeface="Calibri"/>
              <a:cs typeface="Times New Roman"/>
            </a:rPr>
            <a:t>nediskriminatorno</a:t>
          </a:r>
          <a:r>
            <a:rPr lang="sl-SI" sz="2000" b="1" kern="1200" dirty="0">
              <a:solidFill>
                <a:schemeClr val="tx2"/>
              </a:solidFill>
              <a:ea typeface="Calibri"/>
              <a:cs typeface="Times New Roman"/>
            </a:rPr>
            <a:t> delovanje, pozitivna diskriminacija </a:t>
          </a:r>
          <a:r>
            <a:rPr lang="sl-SI" sz="2000" kern="1200" dirty="0">
              <a:solidFill>
                <a:schemeClr val="tx2"/>
              </a:solidFill>
              <a:ea typeface="Calibri"/>
              <a:cs typeface="Times New Roman"/>
            </a:rPr>
            <a:t>(teoretična izhodišča, udejanjanje v praksi),</a:t>
          </a:r>
          <a:endParaRPr lang="sl-SI" sz="2000" kern="1200" dirty="0">
            <a:solidFill>
              <a:schemeClr val="tx2"/>
            </a:solidFill>
            <a:latin typeface="Arial Black"/>
            <a:ea typeface="Calibri"/>
            <a:cs typeface="Times New Roman"/>
          </a:endParaRPr>
        </a:p>
      </dsp:txBody>
      <dsp:txXfrm>
        <a:off x="28094" y="620178"/>
        <a:ext cx="10002211" cy="519311"/>
      </dsp:txXfrm>
    </dsp:sp>
    <dsp:sp modelId="{A64BCA9C-BF07-4CF2-815B-4ADB8E8D27AD}">
      <dsp:nvSpPr>
        <dsp:cNvPr id="0" name=""/>
        <dsp:cNvSpPr/>
      </dsp:nvSpPr>
      <dsp:spPr>
        <a:xfrm>
          <a:off x="0" y="1181758"/>
          <a:ext cx="10058399" cy="575499"/>
        </a:xfrm>
        <a:prstGeom prst="roundRect">
          <a:avLst/>
        </a:prstGeom>
        <a:solidFill>
          <a:schemeClr val="accent3">
            <a:hueOff val="331297"/>
            <a:satOff val="-17006"/>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sl-SI" sz="2000" b="1" kern="1200" dirty="0">
              <a:solidFill>
                <a:schemeClr val="tx2"/>
              </a:solidFill>
              <a:ea typeface="Calibri"/>
              <a:cs typeface="Times New Roman"/>
            </a:rPr>
            <a:t>participacija otrok </a:t>
          </a:r>
          <a:r>
            <a:rPr lang="sl-SI" sz="2000" kern="1200" dirty="0">
              <a:solidFill>
                <a:schemeClr val="tx2"/>
              </a:solidFill>
              <a:ea typeface="Calibri"/>
              <a:cs typeface="Times New Roman"/>
            </a:rPr>
            <a:t>(Kaj pravzaprav pomeni in koliko jo udejanjamo v praksi? Kako izboljšati?),</a:t>
          </a:r>
          <a:endParaRPr lang="sl-SI" sz="2000" kern="1200" dirty="0">
            <a:solidFill>
              <a:schemeClr val="tx2"/>
            </a:solidFill>
            <a:latin typeface="Arial Black"/>
            <a:ea typeface="Calibri"/>
            <a:cs typeface="Times New Roman"/>
          </a:endParaRPr>
        </a:p>
      </dsp:txBody>
      <dsp:txXfrm>
        <a:off x="28094" y="1209852"/>
        <a:ext cx="10002211" cy="519311"/>
      </dsp:txXfrm>
    </dsp:sp>
    <dsp:sp modelId="{B41766A5-4FB7-441C-A8EE-327B88AC35D2}">
      <dsp:nvSpPr>
        <dsp:cNvPr id="0" name=""/>
        <dsp:cNvSpPr/>
      </dsp:nvSpPr>
      <dsp:spPr>
        <a:xfrm>
          <a:off x="0" y="1771433"/>
          <a:ext cx="10058399" cy="575499"/>
        </a:xfrm>
        <a:prstGeom prst="roundRect">
          <a:avLst/>
        </a:prstGeom>
        <a:solidFill>
          <a:schemeClr val="accent3">
            <a:hueOff val="496946"/>
            <a:satOff val="-25509"/>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sl-SI" sz="2000" b="1" kern="1200" dirty="0">
              <a:solidFill>
                <a:schemeClr val="tx2"/>
              </a:solidFill>
              <a:ea typeface="Calibri"/>
              <a:cs typeface="Times New Roman"/>
            </a:rPr>
            <a:t>kakovostna komunikacija </a:t>
          </a:r>
          <a:r>
            <a:rPr lang="sl-SI" sz="2000" kern="1200" dirty="0">
              <a:solidFill>
                <a:schemeClr val="tx2"/>
              </a:solidFill>
              <a:ea typeface="Calibri"/>
              <a:cs typeface="Times New Roman"/>
            </a:rPr>
            <a:t>(teoretična izhodišča, udejanjanje v praksi),</a:t>
          </a:r>
          <a:endParaRPr lang="sl-SI" sz="2000" kern="1200" dirty="0">
            <a:solidFill>
              <a:schemeClr val="tx2"/>
            </a:solidFill>
            <a:latin typeface="Arial Black"/>
            <a:ea typeface="Calibri"/>
            <a:cs typeface="Times New Roman"/>
          </a:endParaRPr>
        </a:p>
      </dsp:txBody>
      <dsp:txXfrm>
        <a:off x="28094" y="1799527"/>
        <a:ext cx="10002211" cy="519311"/>
      </dsp:txXfrm>
    </dsp:sp>
    <dsp:sp modelId="{74564EE5-464D-4158-BAA8-BDB3CD07BE28}">
      <dsp:nvSpPr>
        <dsp:cNvPr id="0" name=""/>
        <dsp:cNvSpPr/>
      </dsp:nvSpPr>
      <dsp:spPr>
        <a:xfrm>
          <a:off x="0" y="2361107"/>
          <a:ext cx="10058399" cy="575499"/>
        </a:xfrm>
        <a:prstGeom prst="roundRect">
          <a:avLst/>
        </a:prstGeom>
        <a:solidFill>
          <a:schemeClr val="accent3">
            <a:hueOff val="662595"/>
            <a:satOff val="-34012"/>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sl-SI" sz="2000" b="1" kern="1200">
              <a:solidFill>
                <a:schemeClr val="tx2"/>
              </a:solidFill>
              <a:ea typeface="Calibri"/>
              <a:cs typeface="Times New Roman"/>
            </a:rPr>
            <a:t>sodobni pedagoški koncepti </a:t>
          </a:r>
          <a:r>
            <a:rPr lang="sl-SI" sz="2000" kern="1200">
              <a:solidFill>
                <a:schemeClr val="tx2"/>
              </a:solidFill>
              <a:ea typeface="Calibri"/>
              <a:cs typeface="Times New Roman"/>
            </a:rPr>
            <a:t>(teoretična izhodišča),</a:t>
          </a:r>
          <a:endParaRPr lang="sl-SI" sz="2000" kern="1200" dirty="0">
            <a:solidFill>
              <a:schemeClr val="tx2"/>
            </a:solidFill>
            <a:latin typeface="Arial Black"/>
            <a:ea typeface="Calibri"/>
            <a:cs typeface="Times New Roman"/>
          </a:endParaRPr>
        </a:p>
      </dsp:txBody>
      <dsp:txXfrm>
        <a:off x="28094" y="2389201"/>
        <a:ext cx="10002211" cy="519311"/>
      </dsp:txXfrm>
    </dsp:sp>
    <dsp:sp modelId="{363AC0AD-BB0A-4F00-B052-DA54712EB72E}">
      <dsp:nvSpPr>
        <dsp:cNvPr id="0" name=""/>
        <dsp:cNvSpPr/>
      </dsp:nvSpPr>
      <dsp:spPr>
        <a:xfrm>
          <a:off x="0" y="2950782"/>
          <a:ext cx="10058399" cy="575499"/>
        </a:xfrm>
        <a:prstGeom prst="roundRect">
          <a:avLst/>
        </a:prstGeom>
        <a:solidFill>
          <a:schemeClr val="accent3">
            <a:hueOff val="828243"/>
            <a:satOff val="-42516"/>
            <a:lumOff val="2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sl-SI" sz="2000" b="1" kern="1200">
              <a:solidFill>
                <a:schemeClr val="tx2"/>
              </a:solidFill>
              <a:ea typeface="Calibri"/>
              <a:cs typeface="Times New Roman"/>
            </a:rPr>
            <a:t>raziskovanje otroštva in spremenjeni pogledi na otroka in vzgojo skozi čas </a:t>
          </a:r>
          <a:r>
            <a:rPr lang="sl-SI" sz="2000" kern="1200">
              <a:solidFill>
                <a:schemeClr val="tx2"/>
              </a:solidFill>
              <a:ea typeface="Calibri"/>
              <a:cs typeface="Times New Roman"/>
            </a:rPr>
            <a:t>(teoretična izhodišča),</a:t>
          </a:r>
          <a:endParaRPr lang="sl-SI" sz="2000" kern="1200" dirty="0">
            <a:solidFill>
              <a:schemeClr val="tx2"/>
            </a:solidFill>
            <a:latin typeface="Arial Black"/>
            <a:ea typeface="Calibri"/>
            <a:cs typeface="Times New Roman"/>
          </a:endParaRPr>
        </a:p>
      </dsp:txBody>
      <dsp:txXfrm>
        <a:off x="28094" y="2978876"/>
        <a:ext cx="10002211" cy="519311"/>
      </dsp:txXfrm>
    </dsp:sp>
    <dsp:sp modelId="{63D8690D-367E-4082-AA62-4F20C0E97371}">
      <dsp:nvSpPr>
        <dsp:cNvPr id="0" name=""/>
        <dsp:cNvSpPr/>
      </dsp:nvSpPr>
      <dsp:spPr>
        <a:xfrm>
          <a:off x="0" y="3540456"/>
          <a:ext cx="10058399" cy="575499"/>
        </a:xfrm>
        <a:prstGeom prst="roundRect">
          <a:avLst/>
        </a:prstGeom>
        <a:solidFill>
          <a:schemeClr val="accent3">
            <a:hueOff val="993892"/>
            <a:satOff val="-51019"/>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sl-SI" sz="2000" b="1" kern="1200">
              <a:solidFill>
                <a:schemeClr val="tx2"/>
              </a:solidFill>
              <a:ea typeface="Calibri"/>
              <a:cs typeface="Times New Roman"/>
            </a:rPr>
            <a:t>participacija in poslušanje </a:t>
          </a:r>
          <a:r>
            <a:rPr lang="sl-SI" sz="2000" kern="1200">
              <a:solidFill>
                <a:schemeClr val="tx2"/>
              </a:solidFill>
              <a:ea typeface="Calibri"/>
              <a:cs typeface="Times New Roman"/>
            </a:rPr>
            <a:t>(teoretična izhodišča, udejanjanje v praksi),</a:t>
          </a:r>
          <a:endParaRPr lang="sl-SI" sz="2000" kern="1200" dirty="0">
            <a:solidFill>
              <a:schemeClr val="tx2"/>
            </a:solidFill>
            <a:latin typeface="Arial Black"/>
            <a:ea typeface="Calibri"/>
            <a:cs typeface="Times New Roman"/>
          </a:endParaRPr>
        </a:p>
      </dsp:txBody>
      <dsp:txXfrm>
        <a:off x="28094" y="3568550"/>
        <a:ext cx="10002211" cy="519311"/>
      </dsp:txXfrm>
    </dsp:sp>
    <dsp:sp modelId="{9B930CAA-86B6-47CC-927D-F75B416BDA57}">
      <dsp:nvSpPr>
        <dsp:cNvPr id="0" name=""/>
        <dsp:cNvSpPr/>
      </dsp:nvSpPr>
      <dsp:spPr>
        <a:xfrm>
          <a:off x="0" y="4130131"/>
          <a:ext cx="10058399" cy="575499"/>
        </a:xfrm>
        <a:prstGeom prst="roundRect">
          <a:avLst/>
        </a:prstGeom>
        <a:solidFill>
          <a:schemeClr val="accent3">
            <a:hueOff val="1159541"/>
            <a:satOff val="-59522"/>
            <a:lumOff val="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sl-SI" sz="2000" b="1" kern="1200">
              <a:solidFill>
                <a:schemeClr val="tx2"/>
              </a:solidFill>
              <a:ea typeface="Calibri"/>
              <a:cs typeface="Times New Roman"/>
            </a:rPr>
            <a:t>dobrobit otroka </a:t>
          </a:r>
          <a:r>
            <a:rPr lang="sl-SI" sz="2000" kern="1200">
              <a:solidFill>
                <a:schemeClr val="tx2"/>
              </a:solidFill>
              <a:ea typeface="Calibri"/>
              <a:cs typeface="Times New Roman"/>
            </a:rPr>
            <a:t>(child well being) – Kaj zajema? Kako to uresničiti?</a:t>
          </a:r>
          <a:endParaRPr lang="sl-SI" sz="2000" kern="1200" dirty="0">
            <a:solidFill>
              <a:schemeClr val="tx2"/>
            </a:solidFill>
            <a:latin typeface="Arial Black"/>
            <a:ea typeface="Calibri"/>
            <a:cs typeface="Times New Roman"/>
          </a:endParaRPr>
        </a:p>
      </dsp:txBody>
      <dsp:txXfrm>
        <a:off x="28094" y="4158225"/>
        <a:ext cx="10002211" cy="519311"/>
      </dsp:txXfrm>
    </dsp:sp>
    <dsp:sp modelId="{A3E35736-97D7-424D-B95F-372410917992}">
      <dsp:nvSpPr>
        <dsp:cNvPr id="0" name=""/>
        <dsp:cNvSpPr/>
      </dsp:nvSpPr>
      <dsp:spPr>
        <a:xfrm>
          <a:off x="0" y="4719805"/>
          <a:ext cx="10058399" cy="575499"/>
        </a:xfrm>
        <a:prstGeom prst="roundRect">
          <a:avLst/>
        </a:prstGeom>
        <a:solidFill>
          <a:schemeClr val="accent3">
            <a:hueOff val="1325189"/>
            <a:satOff val="-68025"/>
            <a:lumOff val="4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sl-SI" sz="2000" b="1" kern="1200">
              <a:solidFill>
                <a:schemeClr val="tx2"/>
              </a:solidFill>
              <a:ea typeface="Calibri"/>
              <a:cs typeface="Times New Roman"/>
            </a:rPr>
            <a:t>subjektivne teorije vzgojiteljev </a:t>
          </a:r>
          <a:r>
            <a:rPr lang="sl-SI" sz="2000" kern="1200">
              <a:solidFill>
                <a:schemeClr val="tx2"/>
              </a:solidFill>
              <a:ea typeface="Calibri"/>
              <a:cs typeface="Times New Roman"/>
            </a:rPr>
            <a:t>(teoretična izhodišča, odraz v praksi).</a:t>
          </a:r>
          <a:endParaRPr lang="sl-SI" sz="1200" kern="1200" dirty="0">
            <a:solidFill>
              <a:schemeClr val="tx2"/>
            </a:solidFill>
            <a:effectLst/>
            <a:latin typeface="Arial Black"/>
            <a:ea typeface="Calibri"/>
            <a:cs typeface="Times New Roman"/>
          </a:endParaRPr>
        </a:p>
      </dsp:txBody>
      <dsp:txXfrm>
        <a:off x="28094" y="4747899"/>
        <a:ext cx="10002211" cy="5193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75689-CA56-4337-BD85-60C924B7A6CF}">
      <dsp:nvSpPr>
        <dsp:cNvPr id="0" name=""/>
        <dsp:cNvSpPr/>
      </dsp:nvSpPr>
      <dsp:spPr>
        <a:xfrm rot="5400000">
          <a:off x="507673" y="1770520"/>
          <a:ext cx="1519334" cy="2528139"/>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1754B2-09B1-4D01-88BA-7742C0E7A98A}">
      <dsp:nvSpPr>
        <dsp:cNvPr id="0" name=""/>
        <dsp:cNvSpPr/>
      </dsp:nvSpPr>
      <dsp:spPr>
        <a:xfrm>
          <a:off x="254058" y="2525889"/>
          <a:ext cx="2282418" cy="2000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sl-SI" sz="2000" b="1" kern="1200" dirty="0">
              <a:solidFill>
                <a:schemeClr val="tx2"/>
              </a:solidFill>
            </a:rPr>
            <a:t>sistematično uvajanje timskega dela v kolektivih</a:t>
          </a:r>
        </a:p>
      </dsp:txBody>
      <dsp:txXfrm>
        <a:off x="254058" y="2525889"/>
        <a:ext cx="2282418" cy="2000673"/>
      </dsp:txXfrm>
    </dsp:sp>
    <dsp:sp modelId="{9F7507CD-89B9-42EE-82AC-B57B54B16820}">
      <dsp:nvSpPr>
        <dsp:cNvPr id="0" name=""/>
        <dsp:cNvSpPr/>
      </dsp:nvSpPr>
      <dsp:spPr>
        <a:xfrm>
          <a:off x="2105832" y="1584396"/>
          <a:ext cx="430644" cy="430644"/>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1F7289-5658-47A1-A28D-2F53E8787ED9}">
      <dsp:nvSpPr>
        <dsp:cNvPr id="0" name=""/>
        <dsp:cNvSpPr/>
      </dsp:nvSpPr>
      <dsp:spPr>
        <a:xfrm rot="5400000">
          <a:off x="3301799" y="1079111"/>
          <a:ext cx="1519334" cy="2528139"/>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1CD3D7-AC15-40ED-99C5-B0253C0CD6B1}">
      <dsp:nvSpPr>
        <dsp:cNvPr id="0" name=""/>
        <dsp:cNvSpPr/>
      </dsp:nvSpPr>
      <dsp:spPr>
        <a:xfrm>
          <a:off x="3048184" y="1834480"/>
          <a:ext cx="2282418" cy="2000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sl-SI" sz="2000" b="1" kern="1200" dirty="0">
              <a:solidFill>
                <a:schemeClr val="tx2"/>
              </a:solidFill>
            </a:rPr>
            <a:t>uvajanje sprememb na področjih dejavnosti – raziskovanje teoretičnih izhodišč</a:t>
          </a:r>
        </a:p>
      </dsp:txBody>
      <dsp:txXfrm>
        <a:off x="3048184" y="1834480"/>
        <a:ext cx="2282418" cy="2000673"/>
      </dsp:txXfrm>
    </dsp:sp>
    <dsp:sp modelId="{D6413A26-5AD3-46F9-8357-BE0BFD3E4B2A}">
      <dsp:nvSpPr>
        <dsp:cNvPr id="0" name=""/>
        <dsp:cNvSpPr/>
      </dsp:nvSpPr>
      <dsp:spPr>
        <a:xfrm>
          <a:off x="4899957" y="892986"/>
          <a:ext cx="430644" cy="430644"/>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17A506-6C22-47BD-96F3-240E624966B8}">
      <dsp:nvSpPr>
        <dsp:cNvPr id="0" name=""/>
        <dsp:cNvSpPr/>
      </dsp:nvSpPr>
      <dsp:spPr>
        <a:xfrm rot="5400000">
          <a:off x="6095925" y="387702"/>
          <a:ext cx="1519334" cy="2528139"/>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D73841-108D-47DE-8EB6-BA829AA1F238}">
      <dsp:nvSpPr>
        <dsp:cNvPr id="0" name=""/>
        <dsp:cNvSpPr/>
      </dsp:nvSpPr>
      <dsp:spPr>
        <a:xfrm>
          <a:off x="5842310" y="1143070"/>
          <a:ext cx="2282418" cy="2000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sl-SI" sz="2000" b="1" kern="1200" dirty="0">
              <a:solidFill>
                <a:schemeClr val="tx2"/>
              </a:solidFill>
            </a:rPr>
            <a:t>uvajanje sprememb na področjih dejavnosti v praksi</a:t>
          </a:r>
        </a:p>
      </dsp:txBody>
      <dsp:txXfrm>
        <a:off x="5842310" y="1143070"/>
        <a:ext cx="2282418" cy="20006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75689-CA56-4337-BD85-60C924B7A6CF}">
      <dsp:nvSpPr>
        <dsp:cNvPr id="0" name=""/>
        <dsp:cNvSpPr/>
      </dsp:nvSpPr>
      <dsp:spPr>
        <a:xfrm rot="5400000">
          <a:off x="507673" y="1770520"/>
          <a:ext cx="1519334" cy="2528139"/>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1754B2-09B1-4D01-88BA-7742C0E7A98A}">
      <dsp:nvSpPr>
        <dsp:cNvPr id="0" name=""/>
        <dsp:cNvSpPr/>
      </dsp:nvSpPr>
      <dsp:spPr>
        <a:xfrm>
          <a:off x="254058" y="2525889"/>
          <a:ext cx="2282418" cy="2000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sl-SI" sz="1900" b="1" kern="1200" dirty="0">
              <a:solidFill>
                <a:schemeClr val="bg2">
                  <a:lumMod val="25000"/>
                </a:schemeClr>
              </a:solidFill>
            </a:rPr>
            <a:t>Prednostna naloga v okviru LDN</a:t>
          </a:r>
        </a:p>
      </dsp:txBody>
      <dsp:txXfrm>
        <a:off x="254058" y="2525889"/>
        <a:ext cx="2282418" cy="2000673"/>
      </dsp:txXfrm>
    </dsp:sp>
    <dsp:sp modelId="{9F7507CD-89B9-42EE-82AC-B57B54B16820}">
      <dsp:nvSpPr>
        <dsp:cNvPr id="0" name=""/>
        <dsp:cNvSpPr/>
      </dsp:nvSpPr>
      <dsp:spPr>
        <a:xfrm>
          <a:off x="2105832" y="1584396"/>
          <a:ext cx="430644" cy="430644"/>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1F7289-5658-47A1-A28D-2F53E8787ED9}">
      <dsp:nvSpPr>
        <dsp:cNvPr id="0" name=""/>
        <dsp:cNvSpPr/>
      </dsp:nvSpPr>
      <dsp:spPr>
        <a:xfrm rot="5400000">
          <a:off x="3301799" y="1079111"/>
          <a:ext cx="1519334" cy="2528139"/>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1CD3D7-AC15-40ED-99C5-B0253C0CD6B1}">
      <dsp:nvSpPr>
        <dsp:cNvPr id="0" name=""/>
        <dsp:cNvSpPr/>
      </dsp:nvSpPr>
      <dsp:spPr>
        <a:xfrm>
          <a:off x="3048184" y="1834480"/>
          <a:ext cx="2282418" cy="2000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sl-SI" sz="1900" b="1" kern="1200" dirty="0">
              <a:solidFill>
                <a:schemeClr val="bg2">
                  <a:lumMod val="25000"/>
                </a:schemeClr>
              </a:solidFill>
            </a:rPr>
            <a:t>Raziskovanje teoretičnih izhodišč na temo prednostne naloge (strokovni aktivi v obliki timskega dela)</a:t>
          </a:r>
        </a:p>
      </dsp:txBody>
      <dsp:txXfrm>
        <a:off x="3048184" y="1834480"/>
        <a:ext cx="2282418" cy="2000673"/>
      </dsp:txXfrm>
    </dsp:sp>
    <dsp:sp modelId="{D6413A26-5AD3-46F9-8357-BE0BFD3E4B2A}">
      <dsp:nvSpPr>
        <dsp:cNvPr id="0" name=""/>
        <dsp:cNvSpPr/>
      </dsp:nvSpPr>
      <dsp:spPr>
        <a:xfrm>
          <a:off x="4899957" y="892986"/>
          <a:ext cx="430644" cy="430644"/>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17A506-6C22-47BD-96F3-240E624966B8}">
      <dsp:nvSpPr>
        <dsp:cNvPr id="0" name=""/>
        <dsp:cNvSpPr/>
      </dsp:nvSpPr>
      <dsp:spPr>
        <a:xfrm rot="5400000">
          <a:off x="6095925" y="387702"/>
          <a:ext cx="1519334" cy="2528139"/>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D73841-108D-47DE-8EB6-BA829AA1F238}">
      <dsp:nvSpPr>
        <dsp:cNvPr id="0" name=""/>
        <dsp:cNvSpPr/>
      </dsp:nvSpPr>
      <dsp:spPr>
        <a:xfrm>
          <a:off x="5842310" y="1143070"/>
          <a:ext cx="2282418" cy="2000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sl-SI" sz="1900" b="1" kern="1200" dirty="0">
              <a:solidFill>
                <a:schemeClr val="bg2">
                  <a:lumMod val="25000"/>
                </a:schemeClr>
              </a:solidFill>
            </a:rPr>
            <a:t>Uvajanje sprememb na izbranem področju dejavnosti v praksi (evalvacija na ravni timskega dela, samoevalvacija na ravni vrtca)</a:t>
          </a:r>
        </a:p>
      </dsp:txBody>
      <dsp:txXfrm>
        <a:off x="5842310" y="1143070"/>
        <a:ext cx="2282418" cy="2000673"/>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FE109AA-8F1E-4123-B41D-03F5046103AE}" type="datetimeFigureOut">
              <a:rPr lang="sl-SI" smtClean="0"/>
              <a:t>24. 09. 2023</a:t>
            </a:fld>
            <a:endParaRPr lang="sl-SI"/>
          </a:p>
        </p:txBody>
      </p:sp>
      <p:sp>
        <p:nvSpPr>
          <p:cNvPr id="4" name="Ograda no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5" name="Ograda številke diapoz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B202AB7-BCDE-4493-89C0-0F52F78F6105}" type="slidenum">
              <a:rPr lang="sl-SI" smtClean="0"/>
              <a:t>‹#›</a:t>
            </a:fld>
            <a:endParaRPr lang="sl-SI"/>
          </a:p>
        </p:txBody>
      </p:sp>
    </p:spTree>
    <p:extLst>
      <p:ext uri="{BB962C8B-B14F-4D97-AF65-F5344CB8AC3E}">
        <p14:creationId xmlns:p14="http://schemas.microsoft.com/office/powerpoint/2010/main" val="144549603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sl-SI"/>
              <a:t>Kliknite, če želite urediti slog naslova matrice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l-SI"/>
              <a:t>Kliknite, če želite urediti slog podnaslova matrice</a:t>
            </a:r>
            <a:endParaRPr lang="en-US" dirty="0"/>
          </a:p>
        </p:txBody>
      </p:sp>
      <p:sp>
        <p:nvSpPr>
          <p:cNvPr id="4" name="Date Placeholder 3"/>
          <p:cNvSpPr>
            <a:spLocks noGrp="1"/>
          </p:cNvSpPr>
          <p:nvPr>
            <p:ph type="dt" sz="half" idx="10"/>
          </p:nvPr>
        </p:nvSpPr>
        <p:spPr/>
        <p:txBody>
          <a:bodyPr/>
          <a:lstStyle/>
          <a:p>
            <a:fld id="{A973A12F-F772-4814-A501-901EAEFC2E88}" type="datetimeFigureOut">
              <a:rPr lang="sl-SI" smtClean="0"/>
              <a:t>24. 09. 2023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82D4A7E0-6BA2-4E23-BC86-5C2DBB234196}" type="slidenum">
              <a:rPr lang="sl-SI" smtClean="0"/>
              <a:t>‹#›</a:t>
            </a:fld>
            <a:endParaRPr lang="sl-SI"/>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96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A973A12F-F772-4814-A501-901EAEFC2E88}" type="datetimeFigureOut">
              <a:rPr lang="sl-SI" smtClean="0"/>
              <a:t>24. 09. 2023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82D4A7E0-6BA2-4E23-BC86-5C2DBB234196}" type="slidenum">
              <a:rPr lang="sl-SI" smtClean="0"/>
              <a:t>‹#›</a:t>
            </a:fld>
            <a:endParaRPr lang="sl-SI"/>
          </a:p>
        </p:txBody>
      </p:sp>
    </p:spTree>
    <p:extLst>
      <p:ext uri="{BB962C8B-B14F-4D97-AF65-F5344CB8AC3E}">
        <p14:creationId xmlns:p14="http://schemas.microsoft.com/office/powerpoint/2010/main" val="2924223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A973A12F-F772-4814-A501-901EAEFC2E88}" type="datetimeFigureOut">
              <a:rPr lang="sl-SI" smtClean="0"/>
              <a:t>24. 09. 2023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82D4A7E0-6BA2-4E23-BC86-5C2DBB234196}" type="slidenum">
              <a:rPr lang="sl-SI" smtClean="0"/>
              <a:t>‹#›</a:t>
            </a:fld>
            <a:endParaRPr lang="sl-SI"/>
          </a:p>
        </p:txBody>
      </p:sp>
    </p:spTree>
    <p:extLst>
      <p:ext uri="{BB962C8B-B14F-4D97-AF65-F5344CB8AC3E}">
        <p14:creationId xmlns:p14="http://schemas.microsoft.com/office/powerpoint/2010/main" val="1035830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52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5800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346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7936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069866" cy="1325563"/>
          </a:xfrm>
        </p:spPr>
        <p:txBody>
          <a:bodyPr/>
          <a:lstStyle/>
          <a:p>
            <a:r>
              <a:rPr lang="en-US"/>
              <a:t>Click to edit Master title style</a:t>
            </a:r>
            <a:endParaRPr lang="sl-SI"/>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Tree>
    <p:extLst>
      <p:ext uri="{BB962C8B-B14F-4D97-AF65-F5344CB8AC3E}">
        <p14:creationId xmlns:p14="http://schemas.microsoft.com/office/powerpoint/2010/main" val="952433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069866" cy="1325563"/>
          </a:xfrm>
        </p:spPr>
        <p:txBody>
          <a:bodyPr/>
          <a:lstStyle/>
          <a:p>
            <a:r>
              <a:rPr lang="en-US"/>
              <a:t>Click to edit Master title style</a:t>
            </a:r>
            <a:endParaRPr lang="sl-SI"/>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Tree>
    <p:extLst>
      <p:ext uri="{BB962C8B-B14F-4D97-AF65-F5344CB8AC3E}">
        <p14:creationId xmlns:p14="http://schemas.microsoft.com/office/powerpoint/2010/main" val="312130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A973A12F-F772-4814-A501-901EAEFC2E88}" type="datetimeFigureOut">
              <a:rPr lang="sl-SI" smtClean="0"/>
              <a:t>24. 09. 2023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82D4A7E0-6BA2-4E23-BC86-5C2DBB234196}" type="slidenum">
              <a:rPr lang="sl-SI" smtClean="0"/>
              <a:t>‹#›</a:t>
            </a:fld>
            <a:endParaRPr lang="sl-SI"/>
          </a:p>
        </p:txBody>
      </p:sp>
    </p:spTree>
    <p:extLst>
      <p:ext uri="{BB962C8B-B14F-4D97-AF65-F5344CB8AC3E}">
        <p14:creationId xmlns:p14="http://schemas.microsoft.com/office/powerpoint/2010/main" val="156837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sl-SI"/>
              <a:t>Kliknite, če želite urediti slog naslova matrice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A973A12F-F772-4814-A501-901EAEFC2E88}" type="datetimeFigureOut">
              <a:rPr lang="sl-SI" smtClean="0"/>
              <a:t>24. 09. 2023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82D4A7E0-6BA2-4E23-BC86-5C2DBB234196}" type="slidenum">
              <a:rPr lang="sl-SI" smtClean="0"/>
              <a:t>‹#›</a:t>
            </a:fld>
            <a:endParaRPr lang="sl-SI"/>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34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A973A12F-F772-4814-A501-901EAEFC2E88}" type="datetimeFigureOut">
              <a:rPr lang="sl-SI" smtClean="0"/>
              <a:t>24. 09. 2023</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82D4A7E0-6BA2-4E23-BC86-5C2DBB234196}" type="slidenum">
              <a:rPr lang="sl-SI" smtClean="0"/>
              <a:t>‹#›</a:t>
            </a:fld>
            <a:endParaRPr lang="sl-SI"/>
          </a:p>
        </p:txBody>
      </p:sp>
    </p:spTree>
    <p:extLst>
      <p:ext uri="{BB962C8B-B14F-4D97-AF65-F5344CB8AC3E}">
        <p14:creationId xmlns:p14="http://schemas.microsoft.com/office/powerpoint/2010/main" val="356451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sl-SI"/>
              <a:t>Kliknite, če želite urediti slog naslova matrice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1097280" y="2582334"/>
            <a:ext cx="4937760" cy="337820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6217920" y="2582334"/>
            <a:ext cx="4937760" cy="337820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A973A12F-F772-4814-A501-901EAEFC2E88}" type="datetimeFigureOut">
              <a:rPr lang="sl-SI" smtClean="0"/>
              <a:t>24. 09. 2023</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82D4A7E0-6BA2-4E23-BC86-5C2DBB234196}" type="slidenum">
              <a:rPr lang="sl-SI" smtClean="0"/>
              <a:t>‹#›</a:t>
            </a:fld>
            <a:endParaRPr lang="sl-SI"/>
          </a:p>
        </p:txBody>
      </p:sp>
    </p:spTree>
    <p:extLst>
      <p:ext uri="{BB962C8B-B14F-4D97-AF65-F5344CB8AC3E}">
        <p14:creationId xmlns:p14="http://schemas.microsoft.com/office/powerpoint/2010/main" val="3226615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A973A12F-F772-4814-A501-901EAEFC2E88}" type="datetimeFigureOut">
              <a:rPr lang="sl-SI" smtClean="0"/>
              <a:t>24. 09. 2023</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82D4A7E0-6BA2-4E23-BC86-5C2DBB234196}" type="slidenum">
              <a:rPr lang="sl-SI" smtClean="0"/>
              <a:t>‹#›</a:t>
            </a:fld>
            <a:endParaRPr lang="sl-SI"/>
          </a:p>
        </p:txBody>
      </p:sp>
    </p:spTree>
    <p:extLst>
      <p:ext uri="{BB962C8B-B14F-4D97-AF65-F5344CB8AC3E}">
        <p14:creationId xmlns:p14="http://schemas.microsoft.com/office/powerpoint/2010/main" val="694551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973A12F-F772-4814-A501-901EAEFC2E88}" type="datetimeFigureOut">
              <a:rPr lang="sl-SI" smtClean="0"/>
              <a:t>24. 09. 2023</a:t>
            </a:fld>
            <a:endParaRPr lang="sl-SI"/>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l-SI"/>
          </a:p>
        </p:txBody>
      </p:sp>
      <p:sp>
        <p:nvSpPr>
          <p:cNvPr id="9" name="Slide Number Placeholder 8"/>
          <p:cNvSpPr>
            <a:spLocks noGrp="1"/>
          </p:cNvSpPr>
          <p:nvPr>
            <p:ph type="sldNum" sz="quarter" idx="12"/>
          </p:nvPr>
        </p:nvSpPr>
        <p:spPr/>
        <p:txBody>
          <a:bodyPr/>
          <a:lstStyle/>
          <a:p>
            <a:fld id="{82D4A7E0-6BA2-4E23-BC86-5C2DBB234196}" type="slidenum">
              <a:rPr lang="sl-SI" smtClean="0"/>
              <a:t>‹#›</a:t>
            </a:fld>
            <a:endParaRPr lang="sl-SI"/>
          </a:p>
        </p:txBody>
      </p:sp>
    </p:spTree>
    <p:extLst>
      <p:ext uri="{BB962C8B-B14F-4D97-AF65-F5344CB8AC3E}">
        <p14:creationId xmlns:p14="http://schemas.microsoft.com/office/powerpoint/2010/main" val="746050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Vsebina z naslovo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sl-SI"/>
              <a:t>Kliknite, če želite urediti slog naslova matrice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973A12F-F772-4814-A501-901EAEFC2E88}" type="datetimeFigureOut">
              <a:rPr lang="sl-SI" smtClean="0"/>
              <a:t>24. 09. 2023</a:t>
            </a:fld>
            <a:endParaRPr lang="sl-SI"/>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sl-SI"/>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2D4A7E0-6BA2-4E23-BC86-5C2DBB234196}" type="slidenum">
              <a:rPr lang="sl-SI" smtClean="0"/>
              <a:t>‹#›</a:t>
            </a:fld>
            <a:endParaRPr lang="sl-SI"/>
          </a:p>
        </p:txBody>
      </p:sp>
    </p:spTree>
    <p:extLst>
      <p:ext uri="{BB962C8B-B14F-4D97-AF65-F5344CB8AC3E}">
        <p14:creationId xmlns:p14="http://schemas.microsoft.com/office/powerpoint/2010/main" val="3147193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A973A12F-F772-4814-A501-901EAEFC2E88}" type="datetimeFigureOut">
              <a:rPr lang="sl-SI" smtClean="0"/>
              <a:t>24. 09. 2023</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82D4A7E0-6BA2-4E23-BC86-5C2DBB234196}" type="slidenum">
              <a:rPr lang="sl-SI" smtClean="0"/>
              <a:t>‹#›</a:t>
            </a:fld>
            <a:endParaRPr lang="sl-SI"/>
          </a:p>
        </p:txBody>
      </p:sp>
    </p:spTree>
    <p:extLst>
      <p:ext uri="{BB962C8B-B14F-4D97-AF65-F5344CB8AC3E}">
        <p14:creationId xmlns:p14="http://schemas.microsoft.com/office/powerpoint/2010/main" val="2186487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973A12F-F772-4814-A501-901EAEFC2E88}" type="datetimeFigureOut">
              <a:rPr lang="sl-SI" smtClean="0"/>
              <a:t>24. 09. 2023</a:t>
            </a:fld>
            <a:endParaRPr lang="sl-SI"/>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sl-SI"/>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2D4A7E0-6BA2-4E23-BC86-5C2DBB234196}" type="slidenum">
              <a:rPr lang="sl-SI" smtClean="0"/>
              <a:t>‹#›</a:t>
            </a:fld>
            <a:endParaRPr lang="sl-SI"/>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3492574"/>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664" r:id="rId12"/>
    <p:sldLayoutId id="2147483649" r:id="rId13"/>
    <p:sldLayoutId id="2147483661" r:id="rId14"/>
    <p:sldLayoutId id="2147483663" r:id="rId15"/>
    <p:sldLayoutId id="2147483652" r:id="rId16"/>
    <p:sldLayoutId id="2147483662" r:id="rId17"/>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p:cNvSpPr>
            <a:spLocks noGrp="1"/>
          </p:cNvSpPr>
          <p:nvPr>
            <p:ph type="ctrTitle"/>
          </p:nvPr>
        </p:nvSpPr>
        <p:spPr>
          <a:xfrm>
            <a:off x="1597479" y="1522413"/>
            <a:ext cx="9144000" cy="2387600"/>
          </a:xfrm>
        </p:spPr>
        <p:txBody>
          <a:bodyPr>
            <a:noAutofit/>
          </a:bodyPr>
          <a:lstStyle/>
          <a:p>
            <a:r>
              <a:rPr lang="sl-SI" sz="5400" dirty="0">
                <a:solidFill>
                  <a:schemeClr val="tx2"/>
                </a:solidFill>
              </a:rPr>
              <a:t>Profesionalni razvoj vzgojiteljev kot temelj zagotavljanja varnega in spodbudnega učnega okolja za otrokov optimalen razvoj v vrtcu</a:t>
            </a:r>
          </a:p>
        </p:txBody>
      </p:sp>
      <p:sp>
        <p:nvSpPr>
          <p:cNvPr id="7" name="Podnaslov 6"/>
          <p:cNvSpPr>
            <a:spLocks noGrp="1"/>
          </p:cNvSpPr>
          <p:nvPr>
            <p:ph type="subTitle" idx="1"/>
          </p:nvPr>
        </p:nvSpPr>
        <p:spPr>
          <a:xfrm>
            <a:off x="1540329" y="4459288"/>
            <a:ext cx="9144000" cy="1655762"/>
          </a:xfrm>
        </p:spPr>
        <p:txBody>
          <a:bodyPr>
            <a:normAutofit fontScale="92500" lnSpcReduction="20000"/>
          </a:bodyPr>
          <a:lstStyle/>
          <a:p>
            <a:endParaRPr lang="sl-SI" dirty="0"/>
          </a:p>
          <a:p>
            <a:endParaRPr lang="sl-SI" dirty="0"/>
          </a:p>
          <a:p>
            <a:pPr algn="r"/>
            <a:r>
              <a:rPr lang="sl-SI" dirty="0"/>
              <a:t>                                      Silvija Komočar,</a:t>
            </a:r>
          </a:p>
          <a:p>
            <a:pPr algn="r"/>
            <a:r>
              <a:rPr lang="sl-SI" dirty="0"/>
              <a:t>VRTEC MAVRICA BREŽICE in skupnost vrtcev </a:t>
            </a:r>
            <a:r>
              <a:rPr lang="sl-SI" dirty="0" err="1"/>
              <a:t>slovenije</a:t>
            </a:r>
            <a:endParaRPr lang="sl-SI" dirty="0"/>
          </a:p>
        </p:txBody>
      </p:sp>
    </p:spTree>
    <p:extLst>
      <p:ext uri="{BB962C8B-B14F-4D97-AF65-F5344CB8AC3E}">
        <p14:creationId xmlns:p14="http://schemas.microsoft.com/office/powerpoint/2010/main" val="3591590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E34992E-DF13-4758-B003-AA3F553C9209}"/>
              </a:ext>
            </a:extLst>
          </p:cNvPr>
          <p:cNvSpPr>
            <a:spLocks noGrp="1"/>
          </p:cNvSpPr>
          <p:nvPr>
            <p:ph type="title"/>
          </p:nvPr>
        </p:nvSpPr>
        <p:spPr>
          <a:xfrm>
            <a:off x="197394" y="0"/>
            <a:ext cx="11588206" cy="1450757"/>
          </a:xfrm>
        </p:spPr>
        <p:txBody>
          <a:bodyPr>
            <a:normAutofit/>
          </a:bodyPr>
          <a:lstStyle/>
          <a:p>
            <a:r>
              <a:rPr lang="sl-SI" dirty="0"/>
              <a:t>Znanja, ki jih potrebujemo za oblikovanje varnega in spodbudnega učnega okolja v praksi</a:t>
            </a:r>
          </a:p>
        </p:txBody>
      </p:sp>
      <p:graphicFrame>
        <p:nvGraphicFramePr>
          <p:cNvPr id="5" name="Označba mesta vsebine 4">
            <a:extLst>
              <a:ext uri="{FF2B5EF4-FFF2-40B4-BE49-F238E27FC236}">
                <a16:creationId xmlns:a16="http://schemas.microsoft.com/office/drawing/2014/main" id="{D5A5442A-86EF-476E-845E-73034475FB05}"/>
              </a:ext>
            </a:extLst>
          </p:cNvPr>
          <p:cNvGraphicFramePr>
            <a:graphicFrameLocks noGrp="1"/>
          </p:cNvGraphicFramePr>
          <p:nvPr>
            <p:ph idx="1"/>
            <p:extLst>
              <p:ext uri="{D42A27DB-BD31-4B8C-83A1-F6EECF244321}">
                <p14:modId xmlns:p14="http://schemas.microsoft.com/office/powerpoint/2010/main" val="3776252681"/>
              </p:ext>
            </p:extLst>
          </p:nvPr>
        </p:nvGraphicFramePr>
        <p:xfrm>
          <a:off x="1066800" y="1560285"/>
          <a:ext cx="10058400" cy="5297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4183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a:solidFill>
                  <a:schemeClr val="tx2"/>
                </a:solidFill>
              </a:rPr>
              <a:t>Kje začeti?</a:t>
            </a:r>
          </a:p>
        </p:txBody>
      </p:sp>
      <p:sp>
        <p:nvSpPr>
          <p:cNvPr id="3" name="Ograda vsebine 2"/>
          <p:cNvSpPr>
            <a:spLocks noGrp="1"/>
          </p:cNvSpPr>
          <p:nvPr>
            <p:ph idx="1"/>
          </p:nvPr>
        </p:nvSpPr>
        <p:spPr/>
        <p:txBody>
          <a:bodyPr>
            <a:normAutofit/>
          </a:bodyPr>
          <a:lstStyle/>
          <a:p>
            <a:pPr marL="0" indent="0">
              <a:buNone/>
            </a:pPr>
            <a:endParaRPr lang="sl-SI" dirty="0"/>
          </a:p>
          <a:p>
            <a:pPr marL="0" indent="0">
              <a:buNone/>
            </a:pPr>
            <a:endParaRPr lang="sl-SI" dirty="0"/>
          </a:p>
        </p:txBody>
      </p:sp>
      <p:graphicFrame>
        <p:nvGraphicFramePr>
          <p:cNvPr id="4" name="Diagram 3"/>
          <p:cNvGraphicFramePr/>
          <p:nvPr>
            <p:extLst>
              <p:ext uri="{D42A27DB-BD31-4B8C-83A1-F6EECF244321}">
                <p14:modId xmlns:p14="http://schemas.microsoft.com/office/powerpoint/2010/main" val="4199589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9318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97280" y="263527"/>
            <a:ext cx="10058400" cy="1450757"/>
          </a:xfrm>
        </p:spPr>
        <p:txBody>
          <a:bodyPr/>
          <a:lstStyle/>
          <a:p>
            <a:r>
              <a:rPr lang="sl-SI" b="1" dirty="0">
                <a:solidFill>
                  <a:schemeClr val="bg2">
                    <a:lumMod val="25000"/>
                  </a:schemeClr>
                </a:solidFill>
              </a:rPr>
              <a:t>Kako vnesti v prakso?</a:t>
            </a:r>
          </a:p>
        </p:txBody>
      </p:sp>
      <p:sp>
        <p:nvSpPr>
          <p:cNvPr id="3" name="Ograda vsebine 2"/>
          <p:cNvSpPr>
            <a:spLocks noGrp="1"/>
          </p:cNvSpPr>
          <p:nvPr>
            <p:ph idx="1"/>
          </p:nvPr>
        </p:nvSpPr>
        <p:spPr/>
        <p:txBody>
          <a:bodyPr>
            <a:normAutofit/>
          </a:bodyPr>
          <a:lstStyle/>
          <a:p>
            <a:pPr marL="0" indent="0">
              <a:buNone/>
            </a:pPr>
            <a:endParaRPr lang="sl-SI" dirty="0"/>
          </a:p>
          <a:p>
            <a:pPr marL="0" indent="0">
              <a:buNone/>
            </a:pPr>
            <a:endParaRPr lang="sl-SI" dirty="0"/>
          </a:p>
        </p:txBody>
      </p:sp>
      <p:graphicFrame>
        <p:nvGraphicFramePr>
          <p:cNvPr id="4" name="Diagram 3"/>
          <p:cNvGraphicFramePr/>
          <p:nvPr>
            <p:extLst>
              <p:ext uri="{D42A27DB-BD31-4B8C-83A1-F6EECF244321}">
                <p14:modId xmlns:p14="http://schemas.microsoft.com/office/powerpoint/2010/main" val="202276646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2687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7A3BEFA-53CE-4D64-B8A7-DD10A9356893}"/>
              </a:ext>
            </a:extLst>
          </p:cNvPr>
          <p:cNvSpPr>
            <a:spLocks noGrp="1"/>
          </p:cNvSpPr>
          <p:nvPr>
            <p:ph type="title"/>
          </p:nvPr>
        </p:nvSpPr>
        <p:spPr>
          <a:xfrm>
            <a:off x="1097280" y="286604"/>
            <a:ext cx="10058400" cy="1005168"/>
          </a:xfrm>
        </p:spPr>
        <p:txBody>
          <a:bodyPr/>
          <a:lstStyle/>
          <a:p>
            <a:r>
              <a:rPr lang="sl-SI" dirty="0"/>
              <a:t>Zaključek</a:t>
            </a:r>
          </a:p>
        </p:txBody>
      </p:sp>
      <p:sp>
        <p:nvSpPr>
          <p:cNvPr id="3" name="Označba mesta vsebine 2">
            <a:extLst>
              <a:ext uri="{FF2B5EF4-FFF2-40B4-BE49-F238E27FC236}">
                <a16:creationId xmlns:a16="http://schemas.microsoft.com/office/drawing/2014/main" id="{BE486037-6811-4E79-8546-296F995ACE7C}"/>
              </a:ext>
            </a:extLst>
          </p:cNvPr>
          <p:cNvSpPr>
            <a:spLocks noGrp="1"/>
          </p:cNvSpPr>
          <p:nvPr>
            <p:ph idx="1"/>
          </p:nvPr>
        </p:nvSpPr>
        <p:spPr>
          <a:xfrm>
            <a:off x="972457" y="1930400"/>
            <a:ext cx="10183223" cy="4287037"/>
          </a:xfrm>
        </p:spPr>
        <p:txBody>
          <a:bodyPr>
            <a:normAutofit fontScale="92500" lnSpcReduction="20000"/>
          </a:bodyPr>
          <a:lstStyle/>
          <a:p>
            <a:pPr>
              <a:buFont typeface="Wingdings" panose="05000000000000000000" pitchFamily="2" charset="2"/>
              <a:buChar char="Ø"/>
            </a:pPr>
            <a:r>
              <a:rPr lang="sl-SI" sz="3000" dirty="0"/>
              <a:t>vsebine za oblikovanje varnega in spodbudnega učnega okolja v praksi bolj poglobljeno vključiti že v srednješolski in v dodiplomski program za izobraževanje izobraževalcev</a:t>
            </a:r>
          </a:p>
          <a:p>
            <a:pPr>
              <a:buFont typeface="Wingdings" panose="05000000000000000000" pitchFamily="2" charset="2"/>
              <a:buChar char="Ø"/>
            </a:pPr>
            <a:r>
              <a:rPr lang="sl-SI" sz="3000" dirty="0"/>
              <a:t>v izobraževalni sistem vključiti vsebine, ki bodo pedagoškim delavcem zagotovile ustrezno usposobljenost za izvajanje vključujočega vzgojno-izobraževalnega procesa že na začetku njihove poklicne poti </a:t>
            </a:r>
          </a:p>
          <a:p>
            <a:pPr>
              <a:buFont typeface="Wingdings" panose="05000000000000000000" pitchFamily="2" charset="2"/>
              <a:buChar char="Ø"/>
            </a:pPr>
            <a:r>
              <a:rPr lang="sl-SI" sz="3000" dirty="0"/>
              <a:t>v izobraževalni program za ravnatelje (ravnateljski izpit) vključiti vsebine, s katerimi bodo ravnatelji usposobljeni za spodbujanje profesionalnega razvoja pedagoških delavcev (pa tudi lastnega) tako skozi prakso ob vsakodnevnem pedagoškem delu kot tudi za podporo pedagoškim delavcem skozi vse faze njihovega kariernega razvoja.</a:t>
            </a:r>
          </a:p>
          <a:p>
            <a:pPr>
              <a:buFont typeface="Wingdings" panose="05000000000000000000" pitchFamily="2" charset="2"/>
              <a:buChar char="Ø"/>
            </a:pPr>
            <a:endParaRPr lang="sl-SI" dirty="0"/>
          </a:p>
          <a:p>
            <a:endParaRPr lang="sl-SI" dirty="0"/>
          </a:p>
        </p:txBody>
      </p:sp>
    </p:spTree>
    <p:extLst>
      <p:ext uri="{BB962C8B-B14F-4D97-AF65-F5344CB8AC3E}">
        <p14:creationId xmlns:p14="http://schemas.microsoft.com/office/powerpoint/2010/main" val="229299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idx="4294967295"/>
          </p:nvPr>
        </p:nvSpPr>
        <p:spPr>
          <a:xfrm>
            <a:off x="838200" y="829583"/>
            <a:ext cx="10515600" cy="3219450"/>
          </a:xfrm>
        </p:spPr>
        <p:txBody>
          <a:bodyPr>
            <a:normAutofit/>
          </a:bodyPr>
          <a:lstStyle/>
          <a:p>
            <a:pPr marL="0" indent="0" algn="ctr"/>
            <a:r>
              <a:rPr lang="sl-SI" sz="8000" b="1" dirty="0">
                <a:solidFill>
                  <a:schemeClr val="tx2"/>
                </a:solidFill>
              </a:rPr>
              <a:t>Hvala za pozornost!</a:t>
            </a:r>
            <a:br>
              <a:rPr lang="sl-SI" sz="8000" b="1" dirty="0">
                <a:solidFill>
                  <a:schemeClr val="tx2"/>
                </a:solidFill>
              </a:rPr>
            </a:br>
            <a:r>
              <a:rPr lang="sl-SI" sz="8000" b="1" dirty="0">
                <a:solidFill>
                  <a:schemeClr val="tx2"/>
                </a:solidFill>
                <a:sym typeface="Wingdings" panose="05000000000000000000" pitchFamily="2" charset="2"/>
              </a:rPr>
              <a:t></a:t>
            </a:r>
            <a:br>
              <a:rPr lang="sl-SI" dirty="0">
                <a:solidFill>
                  <a:schemeClr val="bg1"/>
                </a:solidFill>
              </a:rPr>
            </a:br>
            <a:endParaRPr lang="sl-SI" dirty="0"/>
          </a:p>
        </p:txBody>
      </p:sp>
    </p:spTree>
    <p:extLst>
      <p:ext uri="{BB962C8B-B14F-4D97-AF65-F5344CB8AC3E}">
        <p14:creationId xmlns:p14="http://schemas.microsoft.com/office/powerpoint/2010/main" val="2490400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861664BB-3F5B-4BD3-828A-1497CEDBC9B0}"/>
              </a:ext>
            </a:extLst>
          </p:cNvPr>
          <p:cNvSpPr>
            <a:spLocks noGrp="1"/>
          </p:cNvSpPr>
          <p:nvPr>
            <p:ph idx="4294967295"/>
          </p:nvPr>
        </p:nvSpPr>
        <p:spPr>
          <a:xfrm>
            <a:off x="1175658" y="859291"/>
            <a:ext cx="10058400" cy="5236709"/>
          </a:xfrm>
        </p:spPr>
        <p:txBody>
          <a:bodyPr>
            <a:normAutofit fontScale="70000" lnSpcReduction="20000"/>
          </a:bodyPr>
          <a:lstStyle/>
          <a:p>
            <a:pPr marL="0" indent="0" algn="just">
              <a:buNone/>
            </a:pPr>
            <a:r>
              <a:rPr lang="sl-SI" sz="4600" dirty="0"/>
              <a:t>Temelje za otrokov socialno-čustveni in kognitivni razvoj postavlja </a:t>
            </a:r>
            <a:r>
              <a:rPr lang="sl-SI" sz="4600" b="1" dirty="0"/>
              <a:t>kakovost interakcij med otroki in njihovimi vzgojitelji</a:t>
            </a:r>
            <a:r>
              <a:rPr lang="sl-SI" sz="4600" dirty="0"/>
              <a:t>. </a:t>
            </a:r>
          </a:p>
          <a:p>
            <a:pPr marL="0" indent="0" algn="just">
              <a:buNone/>
            </a:pPr>
            <a:endParaRPr lang="sl-SI" sz="4600" dirty="0"/>
          </a:p>
          <a:p>
            <a:pPr algn="just">
              <a:buFont typeface="Wingdings" panose="05000000000000000000" pitchFamily="2" charset="2"/>
              <a:buChar char="Ø"/>
            </a:pPr>
            <a:r>
              <a:rPr lang="sl-SI" sz="4600" dirty="0"/>
              <a:t>vzgojitelji dosledno poročajo o vrednosti interakcij med vzgojitelji in otroki pri spodbujanju pozitivnih izidov za otroke (</a:t>
            </a:r>
            <a:r>
              <a:rPr lang="sl-SI" sz="4600" dirty="0" err="1"/>
              <a:t>Hahn</a:t>
            </a:r>
            <a:r>
              <a:rPr lang="sl-SI" sz="4600" dirty="0"/>
              <a:t> in  </a:t>
            </a:r>
            <a:r>
              <a:rPr lang="sl-SI" sz="4600" dirty="0" err="1"/>
              <a:t>Barnett</a:t>
            </a:r>
            <a:r>
              <a:rPr lang="sl-SI" sz="4600" dirty="0"/>
              <a:t>, 2023), </a:t>
            </a:r>
          </a:p>
          <a:p>
            <a:pPr algn="just">
              <a:buFont typeface="Wingdings" panose="05000000000000000000" pitchFamily="2" charset="2"/>
              <a:buChar char="Ø"/>
            </a:pPr>
            <a:r>
              <a:rPr lang="sl-SI" sz="4600" dirty="0"/>
              <a:t>obstaja močna povezava med kakovostnimi interakcijami med vzgojitelji in otroki ter socialno-čustvenim in kognitivnim razvojem otrok (</a:t>
            </a:r>
            <a:r>
              <a:rPr lang="sl-SI" sz="4600" dirty="0" err="1"/>
              <a:t>Domitrovich</a:t>
            </a:r>
            <a:r>
              <a:rPr lang="sl-SI" sz="4600" dirty="0"/>
              <a:t>, Gest, </a:t>
            </a:r>
            <a:r>
              <a:rPr lang="sl-SI" sz="4600" dirty="0" err="1"/>
              <a:t>Gill</a:t>
            </a:r>
            <a:r>
              <a:rPr lang="sl-SI" sz="4600" dirty="0"/>
              <a:t>, </a:t>
            </a:r>
            <a:r>
              <a:rPr lang="sl-SI" sz="4600" dirty="0" err="1"/>
              <a:t>Bierman</a:t>
            </a:r>
            <a:r>
              <a:rPr lang="sl-SI" sz="4600" dirty="0"/>
              <a:t>, </a:t>
            </a:r>
            <a:r>
              <a:rPr lang="sl-SI" sz="4600" dirty="0" err="1"/>
              <a:t>Welsh</a:t>
            </a:r>
            <a:r>
              <a:rPr lang="sl-SI" sz="4600" dirty="0"/>
              <a:t> in Jones, 2009; </a:t>
            </a:r>
            <a:r>
              <a:rPr lang="sl-SI" sz="4600" dirty="0" err="1"/>
              <a:t>Ginner</a:t>
            </a:r>
            <a:r>
              <a:rPr lang="sl-SI" sz="4600" dirty="0"/>
              <a:t> </a:t>
            </a:r>
            <a:r>
              <a:rPr lang="sl-SI" sz="4600" dirty="0" err="1"/>
              <a:t>Hau</a:t>
            </a:r>
            <a:r>
              <a:rPr lang="sl-SI" sz="4600" dirty="0"/>
              <a:t>, </a:t>
            </a:r>
            <a:r>
              <a:rPr lang="sl-SI" sz="4600" dirty="0" err="1"/>
              <a:t>Selenius</a:t>
            </a:r>
            <a:r>
              <a:rPr lang="sl-SI" sz="4600" dirty="0"/>
              <a:t> in </a:t>
            </a:r>
            <a:r>
              <a:rPr lang="sl-SI" sz="4600" dirty="0" err="1"/>
              <a:t>Björck</a:t>
            </a:r>
            <a:r>
              <a:rPr lang="sl-SI" sz="4600" dirty="0"/>
              <a:t> </a:t>
            </a:r>
            <a:r>
              <a:rPr lang="sl-SI" sz="4600" dirty="0" err="1"/>
              <a:t>Åkesson</a:t>
            </a:r>
            <a:r>
              <a:rPr lang="sl-SI" sz="4600" dirty="0"/>
              <a:t>, 2022; </a:t>
            </a:r>
            <a:r>
              <a:rPr lang="sl-SI" sz="4600" dirty="0" err="1"/>
              <a:t>Hamre</a:t>
            </a:r>
            <a:r>
              <a:rPr lang="sl-SI" sz="4600" dirty="0"/>
              <a:t>, 2014; </a:t>
            </a:r>
            <a:r>
              <a:rPr lang="sl-SI" sz="4600" dirty="0" err="1"/>
              <a:t>Hamre</a:t>
            </a:r>
            <a:r>
              <a:rPr lang="sl-SI" sz="4600" dirty="0"/>
              <a:t> idr., 2011).</a:t>
            </a:r>
          </a:p>
        </p:txBody>
      </p:sp>
    </p:spTree>
    <p:extLst>
      <p:ext uri="{BB962C8B-B14F-4D97-AF65-F5344CB8AC3E}">
        <p14:creationId xmlns:p14="http://schemas.microsoft.com/office/powerpoint/2010/main" val="1347172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zaokroženi vogali 3">
            <a:extLst>
              <a:ext uri="{FF2B5EF4-FFF2-40B4-BE49-F238E27FC236}">
                <a16:creationId xmlns:a16="http://schemas.microsoft.com/office/drawing/2014/main" id="{B1908D5F-E41E-45AA-A7B9-16C04E3EE014}"/>
              </a:ext>
            </a:extLst>
          </p:cNvPr>
          <p:cNvSpPr/>
          <p:nvPr/>
        </p:nvSpPr>
        <p:spPr>
          <a:xfrm>
            <a:off x="2530929" y="565262"/>
            <a:ext cx="7130139" cy="1204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4400" dirty="0">
                <a:solidFill>
                  <a:schemeClr val="tx1"/>
                </a:solidFill>
              </a:rPr>
              <a:t>učinkovit učni proces</a:t>
            </a:r>
          </a:p>
        </p:txBody>
      </p:sp>
      <p:sp>
        <p:nvSpPr>
          <p:cNvPr id="5" name="Elipsa 4">
            <a:extLst>
              <a:ext uri="{FF2B5EF4-FFF2-40B4-BE49-F238E27FC236}">
                <a16:creationId xmlns:a16="http://schemas.microsoft.com/office/drawing/2014/main" id="{B3092A4D-8116-4DEB-B5B2-C81DAAC540A4}"/>
              </a:ext>
            </a:extLst>
          </p:cNvPr>
          <p:cNvSpPr/>
          <p:nvPr/>
        </p:nvSpPr>
        <p:spPr>
          <a:xfrm>
            <a:off x="881732" y="3862610"/>
            <a:ext cx="2539999" cy="17961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b="1" dirty="0">
                <a:solidFill>
                  <a:schemeClr val="tx1"/>
                </a:solidFill>
              </a:rPr>
              <a:t>eksplicitno</a:t>
            </a:r>
            <a:r>
              <a:rPr lang="sl-SI" sz="2400" b="1" dirty="0"/>
              <a:t> </a:t>
            </a:r>
            <a:r>
              <a:rPr lang="sl-SI" sz="2400" b="1" dirty="0">
                <a:solidFill>
                  <a:schemeClr val="tx1"/>
                </a:solidFill>
              </a:rPr>
              <a:t>poučevanje</a:t>
            </a:r>
          </a:p>
        </p:txBody>
      </p:sp>
      <p:sp>
        <p:nvSpPr>
          <p:cNvPr id="6" name="Elipsa 5">
            <a:extLst>
              <a:ext uri="{FF2B5EF4-FFF2-40B4-BE49-F238E27FC236}">
                <a16:creationId xmlns:a16="http://schemas.microsoft.com/office/drawing/2014/main" id="{CE8B8A91-19E2-409C-9EA6-992E7C764C2E}"/>
              </a:ext>
            </a:extLst>
          </p:cNvPr>
          <p:cNvSpPr/>
          <p:nvPr/>
        </p:nvSpPr>
        <p:spPr>
          <a:xfrm>
            <a:off x="3421731" y="4760682"/>
            <a:ext cx="2539999" cy="17961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b="1" dirty="0">
                <a:solidFill>
                  <a:schemeClr val="tx1"/>
                </a:solidFill>
              </a:rPr>
              <a:t>občutljive in tople interakcije</a:t>
            </a:r>
          </a:p>
        </p:txBody>
      </p:sp>
      <p:sp>
        <p:nvSpPr>
          <p:cNvPr id="7" name="Elipsa 6">
            <a:extLst>
              <a:ext uri="{FF2B5EF4-FFF2-40B4-BE49-F238E27FC236}">
                <a16:creationId xmlns:a16="http://schemas.microsoft.com/office/drawing/2014/main" id="{971F0F7E-DB72-407C-AB06-13F5847412F3}"/>
              </a:ext>
            </a:extLst>
          </p:cNvPr>
          <p:cNvSpPr/>
          <p:nvPr/>
        </p:nvSpPr>
        <p:spPr>
          <a:xfrm>
            <a:off x="6230270" y="4760682"/>
            <a:ext cx="2539999" cy="17961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b="1" dirty="0">
                <a:solidFill>
                  <a:schemeClr val="tx1"/>
                </a:solidFill>
              </a:rPr>
              <a:t>odzivne povratne informacije</a:t>
            </a:r>
          </a:p>
        </p:txBody>
      </p:sp>
      <p:sp>
        <p:nvSpPr>
          <p:cNvPr id="8" name="Elipsa 7">
            <a:extLst>
              <a:ext uri="{FF2B5EF4-FFF2-40B4-BE49-F238E27FC236}">
                <a16:creationId xmlns:a16="http://schemas.microsoft.com/office/drawing/2014/main" id="{BB1AFB6D-6E48-407B-9A2A-567264C10406}"/>
              </a:ext>
            </a:extLst>
          </p:cNvPr>
          <p:cNvSpPr/>
          <p:nvPr/>
        </p:nvSpPr>
        <p:spPr>
          <a:xfrm>
            <a:off x="8770269" y="3862610"/>
            <a:ext cx="2539999" cy="17961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b="1" dirty="0">
                <a:solidFill>
                  <a:schemeClr val="tx1"/>
                </a:solidFill>
              </a:rPr>
              <a:t>verbalne</a:t>
            </a:r>
            <a:r>
              <a:rPr lang="sl-SI" sz="2400" b="1" dirty="0"/>
              <a:t> </a:t>
            </a:r>
            <a:r>
              <a:rPr lang="sl-SI" sz="2400" b="1" dirty="0">
                <a:solidFill>
                  <a:schemeClr val="tx1"/>
                </a:solidFill>
              </a:rPr>
              <a:t>spodbude</a:t>
            </a:r>
          </a:p>
        </p:txBody>
      </p:sp>
      <p:sp>
        <p:nvSpPr>
          <p:cNvPr id="9" name="Oblaček: puščica gor 8">
            <a:extLst>
              <a:ext uri="{FF2B5EF4-FFF2-40B4-BE49-F238E27FC236}">
                <a16:creationId xmlns:a16="http://schemas.microsoft.com/office/drawing/2014/main" id="{BA97C2DF-99D8-4AD2-90B8-0FC12810E5EC}"/>
              </a:ext>
            </a:extLst>
          </p:cNvPr>
          <p:cNvSpPr/>
          <p:nvPr/>
        </p:nvSpPr>
        <p:spPr>
          <a:xfrm>
            <a:off x="709392" y="1804048"/>
            <a:ext cx="10773215" cy="4778825"/>
          </a:xfrm>
          <a:prstGeom prst="upArrowCallou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3600" dirty="0">
              <a:solidFill>
                <a:schemeClr val="tx1"/>
              </a:solidFill>
            </a:endParaRPr>
          </a:p>
        </p:txBody>
      </p:sp>
      <p:sp>
        <p:nvSpPr>
          <p:cNvPr id="10" name="Pravokotnik 9">
            <a:extLst>
              <a:ext uri="{FF2B5EF4-FFF2-40B4-BE49-F238E27FC236}">
                <a16:creationId xmlns:a16="http://schemas.microsoft.com/office/drawing/2014/main" id="{01C20D74-2ABC-4DA3-B498-73006EA46BC3}"/>
              </a:ext>
            </a:extLst>
          </p:cNvPr>
          <p:cNvSpPr/>
          <p:nvPr/>
        </p:nvSpPr>
        <p:spPr>
          <a:xfrm>
            <a:off x="2878516" y="3400945"/>
            <a:ext cx="6434968" cy="461665"/>
          </a:xfrm>
          <a:prstGeom prst="rect">
            <a:avLst/>
          </a:prstGeom>
        </p:spPr>
        <p:txBody>
          <a:bodyPr wrap="none">
            <a:spAutoFit/>
          </a:bodyPr>
          <a:lstStyle/>
          <a:p>
            <a:pPr algn="ctr"/>
            <a:r>
              <a:rPr lang="sl-SI" sz="2400" dirty="0"/>
              <a:t>varno, fleksibilno in ne preveč strukturirano okolje</a:t>
            </a:r>
          </a:p>
        </p:txBody>
      </p:sp>
      <p:sp>
        <p:nvSpPr>
          <p:cNvPr id="17" name="Pravokotnik 16">
            <a:extLst>
              <a:ext uri="{FF2B5EF4-FFF2-40B4-BE49-F238E27FC236}">
                <a16:creationId xmlns:a16="http://schemas.microsoft.com/office/drawing/2014/main" id="{9CA7346E-C16B-4F97-8EC4-2F8B44BD9174}"/>
              </a:ext>
            </a:extLst>
          </p:cNvPr>
          <p:cNvSpPr/>
          <p:nvPr/>
        </p:nvSpPr>
        <p:spPr>
          <a:xfrm>
            <a:off x="2836270" y="6540893"/>
            <a:ext cx="9327998" cy="307777"/>
          </a:xfrm>
          <a:prstGeom prst="rect">
            <a:avLst/>
          </a:prstGeom>
        </p:spPr>
        <p:txBody>
          <a:bodyPr wrap="square">
            <a:spAutoFit/>
          </a:bodyPr>
          <a:lstStyle/>
          <a:p>
            <a:r>
              <a:rPr lang="sl-SI" sz="1400" dirty="0">
                <a:solidFill>
                  <a:schemeClr val="bg1"/>
                </a:solidFill>
              </a:rPr>
              <a:t>(</a:t>
            </a:r>
            <a:r>
              <a:rPr lang="sl-SI" sz="1400" dirty="0" err="1">
                <a:solidFill>
                  <a:schemeClr val="bg1"/>
                </a:solidFill>
              </a:rPr>
              <a:t>povz</a:t>
            </a:r>
            <a:r>
              <a:rPr lang="sl-SI" sz="1400" dirty="0">
                <a:solidFill>
                  <a:schemeClr val="bg1"/>
                </a:solidFill>
              </a:rPr>
              <a:t>. po </a:t>
            </a:r>
            <a:r>
              <a:rPr lang="sl-SI" sz="1400" dirty="0" err="1">
                <a:solidFill>
                  <a:schemeClr val="bg1"/>
                </a:solidFill>
              </a:rPr>
              <a:t>Belsky</a:t>
            </a:r>
            <a:r>
              <a:rPr lang="sl-SI" sz="1400" dirty="0">
                <a:solidFill>
                  <a:schemeClr val="bg1"/>
                </a:solidFill>
              </a:rPr>
              <a:t>, </a:t>
            </a:r>
            <a:r>
              <a:rPr lang="sl-SI" sz="1400" dirty="0" err="1">
                <a:solidFill>
                  <a:schemeClr val="bg1"/>
                </a:solidFill>
              </a:rPr>
              <a:t>Vandell</a:t>
            </a:r>
            <a:r>
              <a:rPr lang="sl-SI" sz="1400" dirty="0">
                <a:solidFill>
                  <a:schemeClr val="bg1"/>
                </a:solidFill>
              </a:rPr>
              <a:t>, </a:t>
            </a:r>
            <a:r>
              <a:rPr lang="sl-SI" sz="1400" dirty="0" err="1">
                <a:solidFill>
                  <a:schemeClr val="bg1"/>
                </a:solidFill>
              </a:rPr>
              <a:t>Burchinal</a:t>
            </a:r>
            <a:r>
              <a:rPr lang="sl-SI" sz="1400" dirty="0">
                <a:solidFill>
                  <a:schemeClr val="bg1"/>
                </a:solidFill>
              </a:rPr>
              <a:t>, Clarke‐Stewart, McCartney in Owen, 2007; </a:t>
            </a:r>
            <a:r>
              <a:rPr lang="sl-SI" sz="1400" dirty="0" err="1">
                <a:solidFill>
                  <a:schemeClr val="bg1"/>
                </a:solidFill>
              </a:rPr>
              <a:t>Pianta</a:t>
            </a:r>
            <a:r>
              <a:rPr lang="sl-SI" sz="1400" dirty="0">
                <a:solidFill>
                  <a:schemeClr val="bg1"/>
                </a:solidFill>
              </a:rPr>
              <a:t>, </a:t>
            </a:r>
            <a:r>
              <a:rPr lang="sl-SI" sz="1400" dirty="0" err="1">
                <a:solidFill>
                  <a:schemeClr val="bg1"/>
                </a:solidFill>
              </a:rPr>
              <a:t>Barnett</a:t>
            </a:r>
            <a:r>
              <a:rPr lang="sl-SI" sz="1400" dirty="0">
                <a:solidFill>
                  <a:schemeClr val="bg1"/>
                </a:solidFill>
              </a:rPr>
              <a:t>, </a:t>
            </a:r>
            <a:r>
              <a:rPr lang="sl-SI" sz="1400" dirty="0" err="1">
                <a:solidFill>
                  <a:schemeClr val="bg1"/>
                </a:solidFill>
              </a:rPr>
              <a:t>Burchinal</a:t>
            </a:r>
            <a:r>
              <a:rPr lang="sl-SI" sz="1400" dirty="0">
                <a:solidFill>
                  <a:schemeClr val="bg1"/>
                </a:solidFill>
              </a:rPr>
              <a:t> in </a:t>
            </a:r>
            <a:r>
              <a:rPr lang="sl-SI" sz="1400" dirty="0" err="1">
                <a:solidFill>
                  <a:schemeClr val="bg1"/>
                </a:solidFill>
              </a:rPr>
              <a:t>Thornburg</a:t>
            </a:r>
            <a:r>
              <a:rPr lang="sl-SI" sz="1400" dirty="0">
                <a:solidFill>
                  <a:schemeClr val="bg1"/>
                </a:solidFill>
              </a:rPr>
              <a:t>, 2009)</a:t>
            </a:r>
          </a:p>
        </p:txBody>
      </p:sp>
    </p:spTree>
    <p:extLst>
      <p:ext uri="{BB962C8B-B14F-4D97-AF65-F5344CB8AC3E}">
        <p14:creationId xmlns:p14="http://schemas.microsoft.com/office/powerpoint/2010/main" val="1405139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Kako oblikovati varno in spodbudno učno okolje za otrokov optimalen razvoj v vrtcu?</a:t>
            </a:r>
            <a:endParaRPr lang="sl-SI" b="1" dirty="0">
              <a:solidFill>
                <a:srgbClr val="FF0000"/>
              </a:solidFill>
            </a:endParaRPr>
          </a:p>
        </p:txBody>
      </p:sp>
      <p:graphicFrame>
        <p:nvGraphicFramePr>
          <p:cNvPr id="6" name="Ograda vsebine 5"/>
          <p:cNvGraphicFramePr>
            <a:graphicFrameLocks noGrp="1"/>
          </p:cNvGraphicFramePr>
          <p:nvPr>
            <p:ph idx="1"/>
            <p:extLst>
              <p:ext uri="{D42A27DB-BD31-4B8C-83A1-F6EECF244321}">
                <p14:modId xmlns:p14="http://schemas.microsoft.com/office/powerpoint/2010/main" val="3357266469"/>
              </p:ext>
            </p:extLst>
          </p:nvPr>
        </p:nvGraphicFramePr>
        <p:xfrm>
          <a:off x="566057" y="1643570"/>
          <a:ext cx="11059886" cy="49278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9409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97280" y="286603"/>
            <a:ext cx="10058400" cy="1450757"/>
          </a:xfrm>
        </p:spPr>
        <p:txBody>
          <a:bodyPr/>
          <a:lstStyle/>
          <a:p>
            <a:r>
              <a:rPr lang="sl-SI" b="1" dirty="0">
                <a:solidFill>
                  <a:schemeClr val="tx2"/>
                </a:solidFill>
              </a:rPr>
              <a:t>Profesionalni razvoj pedagoških delavcev </a:t>
            </a:r>
          </a:p>
        </p:txBody>
      </p:sp>
      <p:sp>
        <p:nvSpPr>
          <p:cNvPr id="3" name="Ograda vsebine 2"/>
          <p:cNvSpPr>
            <a:spLocks noGrp="1"/>
          </p:cNvSpPr>
          <p:nvPr>
            <p:ph idx="1"/>
          </p:nvPr>
        </p:nvSpPr>
        <p:spPr/>
        <p:txBody>
          <a:bodyPr>
            <a:normAutofit/>
          </a:bodyPr>
          <a:lstStyle/>
          <a:p>
            <a:pPr>
              <a:buFont typeface="Wingdings" panose="05000000000000000000" pitchFamily="2" charset="2"/>
              <a:buChar char="Ø"/>
            </a:pPr>
            <a:r>
              <a:rPr lang="sl-SI" sz="3200" dirty="0"/>
              <a:t>Vzgojitelji se morajo znati prilagoditi novim situacijam in izzivom ter zagotoviti odzivno in individualizirano podporo otrokom z raznolikim družbenim ozadjem in potrebami.</a:t>
            </a:r>
          </a:p>
          <a:p>
            <a:pPr marL="0" indent="0">
              <a:buNone/>
            </a:pPr>
            <a:endParaRPr lang="sl-SI" sz="3200" dirty="0"/>
          </a:p>
          <a:p>
            <a:pPr>
              <a:buFont typeface="Wingdings" panose="05000000000000000000" pitchFamily="2" charset="2"/>
              <a:buChar char="Ø"/>
            </a:pPr>
            <a:r>
              <a:rPr lang="sl-SI" sz="3200" dirty="0"/>
              <a:t> Nenehno učenje in razvoj pomagata vzgojiteljem ohranjati motivacijo, zadovoljstvo na delovnem mestu in smisel lastne prakse </a:t>
            </a:r>
            <a:r>
              <a:rPr lang="sl-SI" sz="3200" dirty="0">
                <a:ea typeface="Arial" panose="020B0604020202020204" pitchFamily="34" charset="0"/>
              </a:rPr>
              <a:t>(</a:t>
            </a:r>
            <a:r>
              <a:rPr lang="sl-SI" sz="3200" dirty="0" err="1">
                <a:ea typeface="Arial" panose="020B0604020202020204" pitchFamily="34" charset="0"/>
              </a:rPr>
              <a:t>Vallberg</a:t>
            </a:r>
            <a:r>
              <a:rPr lang="sl-SI" sz="3200" dirty="0">
                <a:ea typeface="Arial" panose="020B0604020202020204" pitchFamily="34" charset="0"/>
              </a:rPr>
              <a:t> Roth, 2020)</a:t>
            </a:r>
            <a:r>
              <a:rPr lang="sl-SI" sz="3200" dirty="0"/>
              <a:t>. </a:t>
            </a:r>
          </a:p>
          <a:p>
            <a:pPr>
              <a:buFont typeface="Wingdings" panose="05000000000000000000" pitchFamily="2" charset="2"/>
              <a:buChar char="Ø"/>
            </a:pPr>
            <a:endParaRPr lang="sl-SI" dirty="0"/>
          </a:p>
          <a:p>
            <a:pPr>
              <a:buFont typeface="Wingdings" panose="05000000000000000000" pitchFamily="2" charset="2"/>
              <a:buChar char="Ø"/>
            </a:pPr>
            <a:endParaRPr lang="sl-SI" dirty="0"/>
          </a:p>
          <a:p>
            <a:pPr marL="0" indent="0">
              <a:buNone/>
            </a:pPr>
            <a:endParaRPr lang="sl-SI" dirty="0"/>
          </a:p>
        </p:txBody>
      </p:sp>
    </p:spTree>
    <p:extLst>
      <p:ext uri="{BB962C8B-B14F-4D97-AF65-F5344CB8AC3E}">
        <p14:creationId xmlns:p14="http://schemas.microsoft.com/office/powerpoint/2010/main" val="860077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a:solidFill>
                  <a:schemeClr val="tx2"/>
                </a:solidFill>
              </a:rPr>
              <a:t>Profesionalni razvoj pedagoških delavcev </a:t>
            </a:r>
          </a:p>
        </p:txBody>
      </p:sp>
      <p:sp>
        <p:nvSpPr>
          <p:cNvPr id="3" name="Ograda vsebine 2"/>
          <p:cNvSpPr>
            <a:spLocks noGrp="1"/>
          </p:cNvSpPr>
          <p:nvPr>
            <p:ph idx="1"/>
          </p:nvPr>
        </p:nvSpPr>
        <p:spPr/>
        <p:txBody>
          <a:bodyPr>
            <a:normAutofit/>
          </a:bodyPr>
          <a:lstStyle/>
          <a:p>
            <a:pPr>
              <a:buFont typeface="Wingdings" panose="05000000000000000000" pitchFamily="2" charset="2"/>
              <a:buChar char="Ø"/>
            </a:pPr>
            <a:r>
              <a:rPr lang="sl-SI" sz="3200" dirty="0"/>
              <a:t>vzgojitelji in vodje vrtcev poudarjajo potrebo po stalnem profesionalnem razvoju in učenju (</a:t>
            </a:r>
            <a:r>
              <a:rPr lang="sl-SI" sz="3200" dirty="0" err="1"/>
              <a:t>Vallberg</a:t>
            </a:r>
            <a:r>
              <a:rPr lang="sl-SI" sz="3200" dirty="0"/>
              <a:t> Roth, 2020).</a:t>
            </a:r>
          </a:p>
          <a:p>
            <a:pPr>
              <a:buFont typeface="Wingdings" panose="05000000000000000000" pitchFamily="2" charset="2"/>
              <a:buChar char="Ø"/>
            </a:pPr>
            <a:r>
              <a:rPr lang="sl-SI" sz="3200" dirty="0"/>
              <a:t>Raziskave (npr. Borko, 2004; </a:t>
            </a:r>
            <a:r>
              <a:rPr lang="sl-SI" sz="3200" dirty="0" err="1"/>
              <a:t>Korthagen</a:t>
            </a:r>
            <a:r>
              <a:rPr lang="sl-SI" sz="3200" dirty="0"/>
              <a:t>, 2017) kažejo na kompleksnost in pomembnost kontinuiranega profesionalnega razvoja vzgojiteljev ter opozarjajo na nenehno potrebo po raziskovanju in razumevanju njegovih različnih vidikov. </a:t>
            </a:r>
          </a:p>
          <a:p>
            <a:pPr>
              <a:buFont typeface="Wingdings" panose="05000000000000000000" pitchFamily="2" charset="2"/>
              <a:buChar char="Ø"/>
            </a:pPr>
            <a:endParaRPr lang="sl-SI" sz="3200" dirty="0"/>
          </a:p>
          <a:p>
            <a:pPr>
              <a:buFont typeface="Wingdings" panose="05000000000000000000" pitchFamily="2" charset="2"/>
              <a:buChar char="Ø"/>
            </a:pPr>
            <a:endParaRPr lang="sl-SI" sz="3200" dirty="0"/>
          </a:p>
          <a:p>
            <a:pPr marL="0" indent="0">
              <a:buNone/>
            </a:pPr>
            <a:endParaRPr lang="sl-SI" dirty="0"/>
          </a:p>
        </p:txBody>
      </p:sp>
    </p:spTree>
    <p:extLst>
      <p:ext uri="{BB962C8B-B14F-4D97-AF65-F5344CB8AC3E}">
        <p14:creationId xmlns:p14="http://schemas.microsoft.com/office/powerpoint/2010/main" val="1440352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a:solidFill>
                  <a:schemeClr val="tx2"/>
                </a:solidFill>
              </a:rPr>
              <a:t>Profesionalni razvoj pedagoških delavcev </a:t>
            </a:r>
          </a:p>
        </p:txBody>
      </p:sp>
      <p:sp>
        <p:nvSpPr>
          <p:cNvPr id="3" name="Ograda vsebine 2"/>
          <p:cNvSpPr>
            <a:spLocks noGrp="1"/>
          </p:cNvSpPr>
          <p:nvPr>
            <p:ph idx="1"/>
          </p:nvPr>
        </p:nvSpPr>
        <p:spPr/>
        <p:txBody>
          <a:bodyPr>
            <a:normAutofit fontScale="92500"/>
          </a:bodyPr>
          <a:lstStyle/>
          <a:p>
            <a:pPr>
              <a:buFont typeface="Wingdings" panose="05000000000000000000" pitchFamily="2" charset="2"/>
              <a:buChar char="Ø"/>
            </a:pPr>
            <a:r>
              <a:rPr lang="sl-SI" sz="3200" dirty="0"/>
              <a:t>Različne študije (</a:t>
            </a:r>
            <a:r>
              <a:rPr lang="sl-SI" sz="3200" dirty="0" err="1"/>
              <a:t>Jensen</a:t>
            </a:r>
            <a:r>
              <a:rPr lang="sl-SI" sz="3200" dirty="0"/>
              <a:t> in </a:t>
            </a:r>
            <a:r>
              <a:rPr lang="sl-SI" sz="3200" dirty="0" err="1"/>
              <a:t>Iannone</a:t>
            </a:r>
            <a:r>
              <a:rPr lang="sl-SI" sz="3200" dirty="0"/>
              <a:t>, 2018; </a:t>
            </a:r>
            <a:r>
              <a:rPr lang="sl-SI" sz="3200" dirty="0" err="1"/>
              <a:t>Korthagen</a:t>
            </a:r>
            <a:r>
              <a:rPr lang="sl-SI" sz="3200" dirty="0"/>
              <a:t>, 2017; </a:t>
            </a:r>
            <a:r>
              <a:rPr lang="sl-SI" sz="3200" dirty="0" err="1"/>
              <a:t>Vallberg</a:t>
            </a:r>
            <a:r>
              <a:rPr lang="sl-SI" sz="3200" dirty="0"/>
              <a:t> Roth, 2020) kažejo, da bi moral profesionalni razvoj </a:t>
            </a:r>
            <a:r>
              <a:rPr lang="sl-SI" sz="3200" dirty="0">
                <a:solidFill>
                  <a:schemeClr val="tx1"/>
                </a:solidFill>
              </a:rPr>
              <a:t>pedagoških delavcev</a:t>
            </a:r>
            <a:r>
              <a:rPr lang="sl-SI" sz="3200" dirty="0"/>
              <a:t> potekati </a:t>
            </a:r>
            <a:r>
              <a:rPr lang="sl-SI" sz="3200" b="1" dirty="0"/>
              <a:t>skozi prakso</a:t>
            </a:r>
            <a:r>
              <a:rPr lang="sl-SI" sz="3200" dirty="0"/>
              <a:t>,</a:t>
            </a:r>
            <a:r>
              <a:rPr lang="sl-SI" sz="3200" b="1" dirty="0"/>
              <a:t> ob vsakodnevnem pedagoškem delu</a:t>
            </a:r>
            <a:r>
              <a:rPr lang="sl-SI" sz="3200" dirty="0"/>
              <a:t>, namesto spodbujanja profesionalnega razvoja na izoliranih usposabljanjih</a:t>
            </a:r>
          </a:p>
          <a:p>
            <a:pPr lvl="0">
              <a:buClr>
                <a:srgbClr val="9DBFBE"/>
              </a:buClr>
              <a:buFont typeface="Wingdings" panose="05000000000000000000" pitchFamily="2" charset="2"/>
              <a:buChar char="Ø"/>
            </a:pPr>
            <a:r>
              <a:rPr lang="sl-SI" sz="3200" dirty="0">
                <a:solidFill>
                  <a:prstClr val="black">
                    <a:lumMod val="75000"/>
                    <a:lumOff val="25000"/>
                  </a:prstClr>
                </a:solidFill>
              </a:rPr>
              <a:t>Izobraževalni sistem bi moral pedagoškim delavcem zagotoviti ustrezno usposobljenost za izvajanje vključujočega vzgojno-izobraževalnega procesa že na začetku njihove poklicne poti in jih podpirati skozi vse faze kariernega razvoja  (</a:t>
            </a:r>
            <a:r>
              <a:rPr lang="sl-SI" sz="3200" dirty="0" err="1">
                <a:solidFill>
                  <a:prstClr val="black">
                    <a:lumMod val="75000"/>
                    <a:lumOff val="25000"/>
                  </a:prstClr>
                </a:solidFill>
              </a:rPr>
              <a:t>Brussino</a:t>
            </a:r>
            <a:r>
              <a:rPr lang="sl-SI" sz="3200" dirty="0">
                <a:solidFill>
                  <a:prstClr val="black">
                    <a:lumMod val="75000"/>
                    <a:lumOff val="25000"/>
                  </a:prstClr>
                </a:solidFill>
              </a:rPr>
              <a:t>, 2021).</a:t>
            </a:r>
          </a:p>
          <a:p>
            <a:pPr>
              <a:buFont typeface="Wingdings" panose="05000000000000000000" pitchFamily="2" charset="2"/>
              <a:buChar char="Ø"/>
            </a:pPr>
            <a:endParaRPr lang="sl-SI" sz="4400" dirty="0"/>
          </a:p>
          <a:p>
            <a:pPr>
              <a:buFont typeface="Wingdings" panose="05000000000000000000" pitchFamily="2" charset="2"/>
              <a:buChar char="Ø"/>
            </a:pPr>
            <a:endParaRPr lang="sl-SI" sz="3200" dirty="0"/>
          </a:p>
          <a:p>
            <a:pPr marL="0" indent="0">
              <a:buNone/>
            </a:pPr>
            <a:endParaRPr lang="sl-SI" dirty="0"/>
          </a:p>
        </p:txBody>
      </p:sp>
    </p:spTree>
    <p:extLst>
      <p:ext uri="{BB962C8B-B14F-4D97-AF65-F5344CB8AC3E}">
        <p14:creationId xmlns:p14="http://schemas.microsoft.com/office/powerpoint/2010/main" val="3537987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1480609"/>
          </a:xfrm>
        </p:spPr>
        <p:txBody>
          <a:bodyPr/>
          <a:lstStyle/>
          <a:p>
            <a:r>
              <a:rPr lang="sl-SI" b="1" dirty="0">
                <a:solidFill>
                  <a:schemeClr val="tx2"/>
                </a:solidFill>
              </a:rPr>
              <a:t>Izhodišča za spreminjanje prakse</a:t>
            </a:r>
          </a:p>
        </p:txBody>
      </p:sp>
      <p:sp>
        <p:nvSpPr>
          <p:cNvPr id="3" name="Ograda vsebine 2"/>
          <p:cNvSpPr>
            <a:spLocks noGrp="1"/>
          </p:cNvSpPr>
          <p:nvPr>
            <p:ph idx="1"/>
          </p:nvPr>
        </p:nvSpPr>
        <p:spPr/>
        <p:txBody>
          <a:bodyPr>
            <a:normAutofit/>
          </a:bodyPr>
          <a:lstStyle/>
          <a:p>
            <a:pPr marL="0" lvl="0" indent="0">
              <a:buNone/>
            </a:pPr>
            <a:r>
              <a:rPr lang="sl-SI" sz="3200" dirty="0">
                <a:solidFill>
                  <a:schemeClr val="tx2"/>
                </a:solidFill>
              </a:rPr>
              <a:t>Namen:</a:t>
            </a:r>
          </a:p>
          <a:p>
            <a:pPr marL="0" lvl="0" indent="0" algn="just">
              <a:buNone/>
            </a:pPr>
            <a:r>
              <a:rPr lang="sl-SI" sz="3200" dirty="0">
                <a:solidFill>
                  <a:schemeClr val="tx2"/>
                </a:solidFill>
              </a:rPr>
              <a:t>razvijati učečo se, sodelujočo skupnost, razmišljujoče praktike, ki bodo delovali znotraj svojih strokovnih timov, se skupaj učili ob strokovnih razpravah, poglabljali stroko, povezovali teorijo s prakso, delovali skupaj za skupni cilj.</a:t>
            </a:r>
          </a:p>
          <a:p>
            <a:pPr marL="0" indent="0">
              <a:buNone/>
            </a:pPr>
            <a:endParaRPr lang="sl-SI" dirty="0"/>
          </a:p>
          <a:p>
            <a:pPr marL="0" lvl="0" indent="0">
              <a:buNone/>
            </a:pPr>
            <a:endParaRPr lang="sl-SI" dirty="0"/>
          </a:p>
          <a:p>
            <a:pPr marL="0" lvl="0" indent="0">
              <a:buNone/>
            </a:pPr>
            <a:endParaRPr lang="sl-SI" dirty="0"/>
          </a:p>
          <a:p>
            <a:pPr marL="0" lvl="0" indent="0">
              <a:buNone/>
            </a:pPr>
            <a:endParaRPr lang="sl-SI" dirty="0"/>
          </a:p>
          <a:p>
            <a:endParaRPr lang="sl-SI" dirty="0"/>
          </a:p>
        </p:txBody>
      </p:sp>
    </p:spTree>
    <p:extLst>
      <p:ext uri="{BB962C8B-B14F-4D97-AF65-F5344CB8AC3E}">
        <p14:creationId xmlns:p14="http://schemas.microsoft.com/office/powerpoint/2010/main" val="2945738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slov 7"/>
          <p:cNvSpPr>
            <a:spLocks noGrp="1"/>
          </p:cNvSpPr>
          <p:nvPr>
            <p:ph type="title"/>
          </p:nvPr>
        </p:nvSpPr>
        <p:spPr/>
        <p:txBody>
          <a:bodyPr/>
          <a:lstStyle/>
          <a:p>
            <a:r>
              <a:rPr lang="sl-SI" b="1" dirty="0">
                <a:solidFill>
                  <a:srgbClr val="FF0000"/>
                </a:solidFill>
                <a:ea typeface="Times New Roman"/>
                <a:cs typeface="Arial"/>
              </a:rPr>
              <a:t>DOBROBIT OTROKA</a:t>
            </a:r>
            <a:endParaRPr lang="sl-SI" dirty="0">
              <a:solidFill>
                <a:srgbClr val="FF0000"/>
              </a:solidFill>
            </a:endParaRPr>
          </a:p>
        </p:txBody>
      </p:sp>
      <p:sp>
        <p:nvSpPr>
          <p:cNvPr id="9" name="Ograda vsebine 8"/>
          <p:cNvSpPr>
            <a:spLocks noGrp="1"/>
          </p:cNvSpPr>
          <p:nvPr>
            <p:ph idx="1"/>
          </p:nvPr>
        </p:nvSpPr>
        <p:spPr/>
        <p:txBody>
          <a:bodyPr>
            <a:normAutofit lnSpcReduction="10000"/>
          </a:bodyPr>
          <a:lstStyle/>
          <a:p>
            <a:pPr marL="0" indent="0" algn="ctr">
              <a:lnSpc>
                <a:spcPct val="115000"/>
              </a:lnSpc>
              <a:buNone/>
            </a:pPr>
            <a:r>
              <a:rPr lang="sl-SI" sz="4000" b="1" i="1" dirty="0">
                <a:solidFill>
                  <a:schemeClr val="tx2"/>
                </a:solidFill>
              </a:rPr>
              <a:t>„… </a:t>
            </a:r>
            <a:r>
              <a:rPr lang="sl-SI" sz="4000" b="1" dirty="0">
                <a:solidFill>
                  <a:schemeClr val="tx2"/>
                </a:solidFill>
              </a:rPr>
              <a:t>skupna oznaka za otrokovo dostojanstvo,  zdravje, srečo, varnost in dolgoročno korist; predstavlja nam najvišjo vrednoto, na kateri temeljijo in so ji podrejene vse ostale vrednote in iz njih izhajajoča načela.“ (</a:t>
            </a:r>
            <a:r>
              <a:rPr lang="sl-SI" sz="4000" b="1" dirty="0" err="1">
                <a:solidFill>
                  <a:schemeClr val="tx2"/>
                </a:solidFill>
              </a:rPr>
              <a:t>Retuznik</a:t>
            </a:r>
            <a:r>
              <a:rPr lang="sl-SI" sz="4000" b="1" dirty="0">
                <a:solidFill>
                  <a:schemeClr val="tx2"/>
                </a:solidFill>
              </a:rPr>
              <a:t> </a:t>
            </a:r>
            <a:r>
              <a:rPr lang="sl-SI" sz="4000" b="1" dirty="0" err="1">
                <a:solidFill>
                  <a:schemeClr val="tx2"/>
                </a:solidFill>
              </a:rPr>
              <a:t>Bozovičar</a:t>
            </a:r>
            <a:r>
              <a:rPr lang="sl-SI" sz="4000" b="1" dirty="0">
                <a:solidFill>
                  <a:schemeClr val="tx2"/>
                </a:solidFill>
              </a:rPr>
              <a:t> in Krajnc, 2010, str. 252)</a:t>
            </a:r>
            <a:endParaRPr lang="sl-SI" sz="4000" dirty="0">
              <a:solidFill>
                <a:schemeClr val="tx2"/>
              </a:solidFill>
              <a:effectLst/>
              <a:latin typeface="Arial Black"/>
              <a:ea typeface="Calibri"/>
              <a:cs typeface="Times New Roman"/>
            </a:endParaRPr>
          </a:p>
        </p:txBody>
      </p:sp>
    </p:spTree>
    <p:extLst>
      <p:ext uri="{BB962C8B-B14F-4D97-AF65-F5344CB8AC3E}">
        <p14:creationId xmlns:p14="http://schemas.microsoft.com/office/powerpoint/2010/main" val="232106781"/>
      </p:ext>
    </p:extLst>
  </p:cSld>
  <p:clrMapOvr>
    <a:masterClrMapping/>
  </p:clrMapOvr>
</p:sld>
</file>

<file path=ppt/theme/theme1.xml><?xml version="1.0" encoding="utf-8"?>
<a:theme xmlns:a="http://schemas.openxmlformats.org/drawingml/2006/main" name="Retrospektiva">
  <a:themeElements>
    <a:clrScheme name="Retrospektiva">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2137</TotalTime>
  <Words>775</Words>
  <Application>Microsoft Office PowerPoint</Application>
  <PresentationFormat>Širokozaslonsko</PresentationFormat>
  <Paragraphs>63</Paragraphs>
  <Slides>14</Slides>
  <Notes>0</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14</vt:i4>
      </vt:variant>
    </vt:vector>
  </HeadingPairs>
  <TitlesOfParts>
    <vt:vector size="22" baseType="lpstr">
      <vt:lpstr>Arial</vt:lpstr>
      <vt:lpstr>Arial Black</vt:lpstr>
      <vt:lpstr>Calibri</vt:lpstr>
      <vt:lpstr>Calibri Light</vt:lpstr>
      <vt:lpstr>Tahoma</vt:lpstr>
      <vt:lpstr>Times New Roman</vt:lpstr>
      <vt:lpstr>Wingdings</vt:lpstr>
      <vt:lpstr>Retrospektiva</vt:lpstr>
      <vt:lpstr>Profesionalni razvoj vzgojiteljev kot temelj zagotavljanja varnega in spodbudnega učnega okolja za otrokov optimalen razvoj v vrtcu</vt:lpstr>
      <vt:lpstr>PowerPointova predstavitev</vt:lpstr>
      <vt:lpstr>PowerPointova predstavitev</vt:lpstr>
      <vt:lpstr>Kako oblikovati varno in spodbudno učno okolje za otrokov optimalen razvoj v vrtcu?</vt:lpstr>
      <vt:lpstr>Profesionalni razvoj pedagoških delavcev </vt:lpstr>
      <vt:lpstr>Profesionalni razvoj pedagoških delavcev </vt:lpstr>
      <vt:lpstr>Profesionalni razvoj pedagoških delavcev </vt:lpstr>
      <vt:lpstr>Izhodišča za spreminjanje prakse</vt:lpstr>
      <vt:lpstr>DOBROBIT OTROKA</vt:lpstr>
      <vt:lpstr>Znanja, ki jih potrebujemo za oblikovanje varnega in spodbudnega učnega okolja v praksi</vt:lpstr>
      <vt:lpstr>Kje začeti?</vt:lpstr>
      <vt:lpstr>Kako vnesti v prakso?</vt:lpstr>
      <vt:lpstr>Zaključek</vt:lpstr>
      <vt:lpstr>Hvala za pozornost!  </vt:lpstr>
    </vt:vector>
  </TitlesOfParts>
  <Company>D-NET d.o.o.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Alja Zadravec Sojar</dc:creator>
  <cp:lastModifiedBy>Silvija Komočar</cp:lastModifiedBy>
  <cp:revision>108</cp:revision>
  <cp:lastPrinted>2022-09-26T09:18:03Z</cp:lastPrinted>
  <dcterms:created xsi:type="dcterms:W3CDTF">2022-08-02T10:40:35Z</dcterms:created>
  <dcterms:modified xsi:type="dcterms:W3CDTF">2023-09-24T19:56:11Z</dcterms:modified>
</cp:coreProperties>
</file>