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86" r:id="rId3"/>
    <p:sldId id="296" r:id="rId4"/>
    <p:sldId id="272" r:id="rId5"/>
    <p:sldId id="302" r:id="rId6"/>
    <p:sldId id="301" r:id="rId7"/>
    <p:sldId id="295" r:id="rId8"/>
    <p:sldId id="303" r:id="rId9"/>
    <p:sldId id="300" r:id="rId10"/>
  </p:sldIdLst>
  <p:sldSz cx="12192000" cy="6858000"/>
  <p:notesSz cx="6858000" cy="9144000"/>
  <p:defaultTextStyle>
    <a:defPPr>
      <a:defRPr lang="sl-SI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5" pos="6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ša Bucik" initials="NB" lastIdx="2" clrIdx="0">
    <p:extLst>
      <p:ext uri="{19B8F6BF-5375-455C-9EA6-DF929625EA0E}">
        <p15:presenceInfo xmlns:p15="http://schemas.microsoft.com/office/powerpoint/2012/main" userId="f908a8839ad6a7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B4"/>
    <a:srgbClr val="292560"/>
    <a:srgbClr val="E42670"/>
    <a:srgbClr val="FFC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2327B-5D92-4E92-9ECE-6927B341B238}" v="6" dt="2021-05-26T16:30:43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3"/>
    <p:restoredTop sz="94761"/>
  </p:normalViewPr>
  <p:slideViewPr>
    <p:cSldViewPr snapToGrid="0">
      <p:cViewPr varScale="1">
        <p:scale>
          <a:sx n="79" d="100"/>
          <a:sy n="79" d="100"/>
        </p:scale>
        <p:origin x="1162" y="72"/>
      </p:cViewPr>
      <p:guideLst>
        <p:guide orient="horz" pos="1457"/>
        <p:guide pos="6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ša Bucik" userId="f908a8839ad6a75e" providerId="LiveId" clId="{2FF3F343-F41D-4187-8A1B-91B530A19F2D}"/>
    <pc:docChg chg="undo redo custSel addSld delSld modSld sldOrd">
      <pc:chgData name="Nataša Bucik" userId="f908a8839ad6a75e" providerId="LiveId" clId="{2FF3F343-F41D-4187-8A1B-91B530A19F2D}" dt="2021-05-19T13:43:54.646" v="11215" actId="207"/>
      <pc:docMkLst>
        <pc:docMk/>
      </pc:docMkLst>
      <pc:sldChg chg="addSp delSp modSp del mod ord">
        <pc:chgData name="Nataša Bucik" userId="f908a8839ad6a75e" providerId="LiveId" clId="{2FF3F343-F41D-4187-8A1B-91B530A19F2D}" dt="2021-05-15T04:10:06.412" v="3989" actId="47"/>
        <pc:sldMkLst>
          <pc:docMk/>
          <pc:sldMk cId="1425964786" sldId="256"/>
        </pc:sldMkLst>
        <pc:spChg chg="add del">
          <ac:chgData name="Nataša Bucik" userId="f908a8839ad6a75e" providerId="LiveId" clId="{2FF3F343-F41D-4187-8A1B-91B530A19F2D}" dt="2021-05-14T17:41:46.837" v="3628" actId="478"/>
          <ac:spMkLst>
            <pc:docMk/>
            <pc:sldMk cId="1425964786" sldId="256"/>
            <ac:spMk id="11" creationId="{181A9DA9-587C-4AA0-9E5B-FA8C8FBBE0A2}"/>
          </ac:spMkLst>
        </pc:spChg>
        <pc:spChg chg="add mod">
          <ac:chgData name="Nataša Bucik" userId="f908a8839ad6a75e" providerId="LiveId" clId="{2FF3F343-F41D-4187-8A1B-91B530A19F2D}" dt="2021-05-15T04:07:06.755" v="3977" actId="1076"/>
          <ac:spMkLst>
            <pc:docMk/>
            <pc:sldMk cId="1425964786" sldId="256"/>
            <ac:spMk id="12" creationId="{F67F3B74-7BAD-4CF7-ACED-338D3CF88A4B}"/>
          </ac:spMkLst>
        </pc:spChg>
        <pc:picChg chg="del mod">
          <ac:chgData name="Nataša Bucik" userId="f908a8839ad6a75e" providerId="LiveId" clId="{2FF3F343-F41D-4187-8A1B-91B530A19F2D}" dt="2021-05-15T04:09:56.682" v="3988" actId="478"/>
          <ac:picMkLst>
            <pc:docMk/>
            <pc:sldMk cId="1425964786" sldId="256"/>
            <ac:picMk id="7" creationId="{52A123B7-6DD6-4E2B-9D95-45C6F899B1F1}"/>
          </ac:picMkLst>
        </pc:picChg>
        <pc:picChg chg="add mod">
          <ac:chgData name="Nataša Bucik" userId="f908a8839ad6a75e" providerId="LiveId" clId="{2FF3F343-F41D-4187-8A1B-91B530A19F2D}" dt="2021-05-14T17:41:00.335" v="3623"/>
          <ac:picMkLst>
            <pc:docMk/>
            <pc:sldMk cId="1425964786" sldId="256"/>
            <ac:picMk id="10" creationId="{D7CD7D88-A75B-42BF-AE2A-CF025BC942F5}"/>
          </ac:picMkLst>
        </pc:picChg>
      </pc:sldChg>
      <pc:sldChg chg="del">
        <pc:chgData name="Nataša Bucik" userId="f908a8839ad6a75e" providerId="LiveId" clId="{2FF3F343-F41D-4187-8A1B-91B530A19F2D}" dt="2021-05-11T16:28:58.313" v="1347" actId="47"/>
        <pc:sldMkLst>
          <pc:docMk/>
          <pc:sldMk cId="2901088512" sldId="259"/>
        </pc:sldMkLst>
      </pc:sldChg>
      <pc:sldChg chg="del">
        <pc:chgData name="Nataša Bucik" userId="f908a8839ad6a75e" providerId="LiveId" clId="{2FF3F343-F41D-4187-8A1B-91B530A19F2D}" dt="2021-05-14T17:46:02.475" v="3865" actId="47"/>
        <pc:sldMkLst>
          <pc:docMk/>
          <pc:sldMk cId="2621041040" sldId="266"/>
        </pc:sldMkLst>
      </pc:sldChg>
      <pc:sldChg chg="addSp delSp modSp mod">
        <pc:chgData name="Nataša Bucik" userId="f908a8839ad6a75e" providerId="LiveId" clId="{2FF3F343-F41D-4187-8A1B-91B530A19F2D}" dt="2021-05-14T16:04:28.985" v="2163" actId="207"/>
        <pc:sldMkLst>
          <pc:docMk/>
          <pc:sldMk cId="776360801" sldId="268"/>
        </pc:sldMkLst>
        <pc:spChg chg="mod">
          <ac:chgData name="Nataša Bucik" userId="f908a8839ad6a75e" providerId="LiveId" clId="{2FF3F343-F41D-4187-8A1B-91B530A19F2D}" dt="2021-05-14T15:52:25.305" v="1947" actId="14100"/>
          <ac:spMkLst>
            <pc:docMk/>
            <pc:sldMk cId="776360801" sldId="268"/>
            <ac:spMk id="5" creationId="{5F1BF31A-FCB1-F14D-A219-8092B92AD449}"/>
          </ac:spMkLst>
        </pc:spChg>
        <pc:spChg chg="add mod">
          <ac:chgData name="Nataša Bucik" userId="f908a8839ad6a75e" providerId="LiveId" clId="{2FF3F343-F41D-4187-8A1B-91B530A19F2D}" dt="2021-05-14T15:45:08.785" v="1835" actId="14100"/>
          <ac:spMkLst>
            <pc:docMk/>
            <pc:sldMk cId="776360801" sldId="268"/>
            <ac:spMk id="7" creationId="{7F6197AC-AE85-40B8-B7A8-0C9F9532BBD1}"/>
          </ac:spMkLst>
        </pc:spChg>
        <pc:spChg chg="add mod">
          <ac:chgData name="Nataša Bucik" userId="f908a8839ad6a75e" providerId="LiveId" clId="{2FF3F343-F41D-4187-8A1B-91B530A19F2D}" dt="2021-05-14T16:04:28.985" v="2163" actId="207"/>
          <ac:spMkLst>
            <pc:docMk/>
            <pc:sldMk cId="776360801" sldId="268"/>
            <ac:spMk id="9" creationId="{829DE242-D53C-4604-8F8D-72BDF27DD143}"/>
          </ac:spMkLst>
        </pc:spChg>
        <pc:spChg chg="add del">
          <ac:chgData name="Nataša Bucik" userId="f908a8839ad6a75e" providerId="LiveId" clId="{2FF3F343-F41D-4187-8A1B-91B530A19F2D}" dt="2021-05-14T15:50:10.705" v="1889" actId="22"/>
          <ac:spMkLst>
            <pc:docMk/>
            <pc:sldMk cId="776360801" sldId="268"/>
            <ac:spMk id="17" creationId="{ED93E2CD-889F-4236-9D4C-E899751AEBE2}"/>
          </ac:spMkLst>
        </pc:spChg>
        <pc:picChg chg="del">
          <ac:chgData name="Nataša Bucik" userId="f908a8839ad6a75e" providerId="LiveId" clId="{2FF3F343-F41D-4187-8A1B-91B530A19F2D}" dt="2021-05-14T15:43:23.876" v="1814" actId="478"/>
          <ac:picMkLst>
            <pc:docMk/>
            <pc:sldMk cId="776360801" sldId="268"/>
            <ac:picMk id="6" creationId="{AAC27773-884C-4D98-9FDB-8EE98827DDF8}"/>
          </ac:picMkLst>
        </pc:picChg>
        <pc:picChg chg="mod">
          <ac:chgData name="Nataša Bucik" userId="f908a8839ad6a75e" providerId="LiveId" clId="{2FF3F343-F41D-4187-8A1B-91B530A19F2D}" dt="2021-05-14T15:45:36.485" v="1839" actId="1076"/>
          <ac:picMkLst>
            <pc:docMk/>
            <pc:sldMk cId="776360801" sldId="268"/>
            <ac:picMk id="8" creationId="{24B1F5B2-7FBB-4BBB-A173-EE03F117405B}"/>
          </ac:picMkLst>
        </pc:picChg>
        <pc:picChg chg="add mod">
          <ac:chgData name="Nataša Bucik" userId="f908a8839ad6a75e" providerId="LiveId" clId="{2FF3F343-F41D-4187-8A1B-91B530A19F2D}" dt="2021-05-14T15:46:02.419" v="1841" actId="1076"/>
          <ac:picMkLst>
            <pc:docMk/>
            <pc:sldMk cId="776360801" sldId="268"/>
            <ac:picMk id="10" creationId="{E12E4F3C-D655-4129-91B3-8890104DD81D}"/>
          </ac:picMkLst>
        </pc:picChg>
        <pc:picChg chg="add mod">
          <ac:chgData name="Nataša Bucik" userId="f908a8839ad6a75e" providerId="LiveId" clId="{2FF3F343-F41D-4187-8A1B-91B530A19F2D}" dt="2021-05-14T15:47:11.963" v="1853" actId="1076"/>
          <ac:picMkLst>
            <pc:docMk/>
            <pc:sldMk cId="776360801" sldId="268"/>
            <ac:picMk id="11" creationId="{9D798E65-C9F1-4061-ABBF-CB09AAE8BB5E}"/>
          </ac:picMkLst>
        </pc:picChg>
        <pc:picChg chg="add mod">
          <ac:chgData name="Nataša Bucik" userId="f908a8839ad6a75e" providerId="LiveId" clId="{2FF3F343-F41D-4187-8A1B-91B530A19F2D}" dt="2021-05-14T15:46:24.215" v="1845" actId="1076"/>
          <ac:picMkLst>
            <pc:docMk/>
            <pc:sldMk cId="776360801" sldId="268"/>
            <ac:picMk id="12" creationId="{DF687EC2-7D76-41A2-BA04-A43DEF9E0F44}"/>
          </ac:picMkLst>
        </pc:picChg>
        <pc:picChg chg="add mod">
          <ac:chgData name="Nataša Bucik" userId="f908a8839ad6a75e" providerId="LiveId" clId="{2FF3F343-F41D-4187-8A1B-91B530A19F2D}" dt="2021-05-14T15:47:19.513" v="1855" actId="1076"/>
          <ac:picMkLst>
            <pc:docMk/>
            <pc:sldMk cId="776360801" sldId="268"/>
            <ac:picMk id="13" creationId="{0E5E3C51-D53C-4008-AA11-86BF6BE67003}"/>
          </ac:picMkLst>
        </pc:picChg>
        <pc:picChg chg="add mod">
          <ac:chgData name="Nataša Bucik" userId="f908a8839ad6a75e" providerId="LiveId" clId="{2FF3F343-F41D-4187-8A1B-91B530A19F2D}" dt="2021-05-14T15:47:31.382" v="1857" actId="1076"/>
          <ac:picMkLst>
            <pc:docMk/>
            <pc:sldMk cId="776360801" sldId="268"/>
            <ac:picMk id="14" creationId="{9EFB477A-0DCB-4C11-A1CB-EB3930A567E5}"/>
          </ac:picMkLst>
        </pc:picChg>
        <pc:picChg chg="add mod">
          <ac:chgData name="Nataša Bucik" userId="f908a8839ad6a75e" providerId="LiveId" clId="{2FF3F343-F41D-4187-8A1B-91B530A19F2D}" dt="2021-05-14T15:47:36.738" v="1858" actId="1076"/>
          <ac:picMkLst>
            <pc:docMk/>
            <pc:sldMk cId="776360801" sldId="268"/>
            <ac:picMk id="15" creationId="{DB3FC09C-2265-4AF4-9CE6-053C6C2CBA38}"/>
          </ac:picMkLst>
        </pc:picChg>
        <pc:picChg chg="add mod">
          <ac:chgData name="Nataša Bucik" userId="f908a8839ad6a75e" providerId="LiveId" clId="{2FF3F343-F41D-4187-8A1B-91B530A19F2D}" dt="2021-05-14T15:50:23.797" v="1891" actId="1076"/>
          <ac:picMkLst>
            <pc:docMk/>
            <pc:sldMk cId="776360801" sldId="268"/>
            <ac:picMk id="18" creationId="{736F5F07-A330-4DF5-A303-5AAA885DE36A}"/>
          </ac:picMkLst>
        </pc:picChg>
        <pc:picChg chg="add mod">
          <ac:chgData name="Nataša Bucik" userId="f908a8839ad6a75e" providerId="LiveId" clId="{2FF3F343-F41D-4187-8A1B-91B530A19F2D}" dt="2021-05-14T15:52:56.368" v="1953" actId="1076"/>
          <ac:picMkLst>
            <pc:docMk/>
            <pc:sldMk cId="776360801" sldId="268"/>
            <ac:picMk id="19" creationId="{4DB75465-C0DF-4CB9-94E9-3FE90777C410}"/>
          </ac:picMkLst>
        </pc:picChg>
      </pc:sldChg>
      <pc:sldChg chg="addSp delSp modSp mod ord">
        <pc:chgData name="Nataša Bucik" userId="f908a8839ad6a75e" providerId="LiveId" clId="{2FF3F343-F41D-4187-8A1B-91B530A19F2D}" dt="2021-05-19T13:43:54.646" v="11215" actId="207"/>
        <pc:sldMkLst>
          <pc:docMk/>
          <pc:sldMk cId="263809869" sldId="271"/>
        </pc:sldMkLst>
        <pc:spChg chg="mod">
          <ac:chgData name="Nataša Bucik" userId="f908a8839ad6a75e" providerId="LiveId" clId="{2FF3F343-F41D-4187-8A1B-91B530A19F2D}" dt="2021-05-17T09:46:01.148" v="4327" actId="14100"/>
          <ac:spMkLst>
            <pc:docMk/>
            <pc:sldMk cId="263809869" sldId="271"/>
            <ac:spMk id="3" creationId="{0081E5B3-9179-6245-8DC4-32C38BE315A1}"/>
          </ac:spMkLst>
        </pc:spChg>
        <pc:spChg chg="add mod">
          <ac:chgData name="Nataša Bucik" userId="f908a8839ad6a75e" providerId="LiveId" clId="{2FF3F343-F41D-4187-8A1B-91B530A19F2D}" dt="2021-05-19T06:38:10.249" v="7914" actId="207"/>
          <ac:spMkLst>
            <pc:docMk/>
            <pc:sldMk cId="263809869" sldId="271"/>
            <ac:spMk id="4" creationId="{95B9EDB9-E94D-42F3-98A5-C11675387B53}"/>
          </ac:spMkLst>
        </pc:spChg>
        <pc:spChg chg="del">
          <ac:chgData name="Nataša Bucik" userId="f908a8839ad6a75e" providerId="LiveId" clId="{2FF3F343-F41D-4187-8A1B-91B530A19F2D}" dt="2021-05-19T06:37:31.420" v="7890" actId="478"/>
          <ac:spMkLst>
            <pc:docMk/>
            <pc:sldMk cId="263809869" sldId="271"/>
            <ac:spMk id="8" creationId="{65F39F0A-F186-9F4C-813A-FE6AAF1892EB}"/>
          </ac:spMkLst>
        </pc:spChg>
        <pc:spChg chg="add mod">
          <ac:chgData name="Nataša Bucik" userId="f908a8839ad6a75e" providerId="LiveId" clId="{2FF3F343-F41D-4187-8A1B-91B530A19F2D}" dt="2021-05-19T13:43:54.646" v="11215" actId="207"/>
          <ac:spMkLst>
            <pc:docMk/>
            <pc:sldMk cId="263809869" sldId="271"/>
            <ac:spMk id="9" creationId="{4FAA9334-8098-46F9-AD6E-3D8A017F5483}"/>
          </ac:spMkLst>
        </pc:spChg>
        <pc:picChg chg="add mod">
          <ac:chgData name="Nataša Bucik" userId="f908a8839ad6a75e" providerId="LiveId" clId="{2FF3F343-F41D-4187-8A1B-91B530A19F2D}" dt="2021-05-13T13:26:19.803" v="1439" actId="1076"/>
          <ac:picMkLst>
            <pc:docMk/>
            <pc:sldMk cId="263809869" sldId="271"/>
            <ac:picMk id="5" creationId="{9313D772-36DE-499A-A5C7-FAC4C0DD1E9D}"/>
          </ac:picMkLst>
        </pc:picChg>
        <pc:picChg chg="add mod">
          <ac:chgData name="Nataša Bucik" userId="f908a8839ad6a75e" providerId="LiveId" clId="{2FF3F343-F41D-4187-8A1B-91B530A19F2D}" dt="2021-05-17T09:58:58.058" v="4367" actId="1076"/>
          <ac:picMkLst>
            <pc:docMk/>
            <pc:sldMk cId="263809869" sldId="271"/>
            <ac:picMk id="10" creationId="{F581749C-D25D-4182-A56F-1AAD965CB101}"/>
          </ac:picMkLst>
        </pc:picChg>
        <pc:picChg chg="add mod">
          <ac:chgData name="Nataša Bucik" userId="f908a8839ad6a75e" providerId="LiveId" clId="{2FF3F343-F41D-4187-8A1B-91B530A19F2D}" dt="2021-05-17T09:59:15.901" v="4369" actId="1076"/>
          <ac:picMkLst>
            <pc:docMk/>
            <pc:sldMk cId="263809869" sldId="271"/>
            <ac:picMk id="11" creationId="{B5AAEFD6-4683-4613-B130-D31E12FC6CEE}"/>
          </ac:picMkLst>
        </pc:picChg>
        <pc:picChg chg="add mod">
          <ac:chgData name="Nataša Bucik" userId="f908a8839ad6a75e" providerId="LiveId" clId="{2FF3F343-F41D-4187-8A1B-91B530A19F2D}" dt="2021-05-17T09:59:30.389" v="4371" actId="1076"/>
          <ac:picMkLst>
            <pc:docMk/>
            <pc:sldMk cId="263809869" sldId="271"/>
            <ac:picMk id="12" creationId="{0668BDF9-A5BF-47B7-BADA-E433D08388F0}"/>
          </ac:picMkLst>
        </pc:picChg>
        <pc:picChg chg="add mod">
          <ac:chgData name="Nataša Bucik" userId="f908a8839ad6a75e" providerId="LiveId" clId="{2FF3F343-F41D-4187-8A1B-91B530A19F2D}" dt="2021-05-17T10:00:12.138" v="4378" actId="1076"/>
          <ac:picMkLst>
            <pc:docMk/>
            <pc:sldMk cId="263809869" sldId="271"/>
            <ac:picMk id="13" creationId="{CC614658-0B17-412C-A187-AA9B7F512511}"/>
          </ac:picMkLst>
        </pc:picChg>
      </pc:sldChg>
      <pc:sldChg chg="addSp delSp modSp mod">
        <pc:chgData name="Nataša Bucik" userId="f908a8839ad6a75e" providerId="LiveId" clId="{2FF3F343-F41D-4187-8A1B-91B530A19F2D}" dt="2021-05-19T07:18:00.876" v="9135" actId="1076"/>
        <pc:sldMkLst>
          <pc:docMk/>
          <pc:sldMk cId="1493649226" sldId="272"/>
        </pc:sldMkLst>
        <pc:spChg chg="add del mod">
          <ac:chgData name="Nataša Bucik" userId="f908a8839ad6a75e" providerId="LiveId" clId="{2FF3F343-F41D-4187-8A1B-91B530A19F2D}" dt="2021-05-14T16:01:03.361" v="2137"/>
          <ac:spMkLst>
            <pc:docMk/>
            <pc:sldMk cId="1493649226" sldId="272"/>
            <ac:spMk id="6" creationId="{A83798DF-C9F1-4A2B-AE39-C9997E0D7D36}"/>
          </ac:spMkLst>
        </pc:spChg>
        <pc:spChg chg="add mod">
          <ac:chgData name="Nataša Bucik" userId="f908a8839ad6a75e" providerId="LiveId" clId="{2FF3F343-F41D-4187-8A1B-91B530A19F2D}" dt="2021-05-17T11:07:38.589" v="4585" actId="207"/>
          <ac:spMkLst>
            <pc:docMk/>
            <pc:sldMk cId="1493649226" sldId="272"/>
            <ac:spMk id="11" creationId="{D684C5CC-A5FE-439A-AA78-35E231359AC4}"/>
          </ac:spMkLst>
        </pc:spChg>
        <pc:spChg chg="add mod">
          <ac:chgData name="Nataša Bucik" userId="f908a8839ad6a75e" providerId="LiveId" clId="{2FF3F343-F41D-4187-8A1B-91B530A19F2D}" dt="2021-05-19T06:39:29.716" v="7948" actId="113"/>
          <ac:spMkLst>
            <pc:docMk/>
            <pc:sldMk cId="1493649226" sldId="272"/>
            <ac:spMk id="12" creationId="{BA90AB88-06AF-49AD-ABA3-6AFEB1A4E36A}"/>
          </ac:spMkLst>
        </pc:spChg>
        <pc:picChg chg="add mod">
          <ac:chgData name="Nataša Bucik" userId="f908a8839ad6a75e" providerId="LiveId" clId="{2FF3F343-F41D-4187-8A1B-91B530A19F2D}" dt="2021-05-17T10:32:13.615" v="4499" actId="14100"/>
          <ac:picMkLst>
            <pc:docMk/>
            <pc:sldMk cId="1493649226" sldId="272"/>
            <ac:picMk id="5" creationId="{1ED1E6EA-EFC3-43F1-9E24-3F5F9B3A9915}"/>
          </ac:picMkLst>
        </pc:picChg>
        <pc:picChg chg="del mod">
          <ac:chgData name="Nataša Bucik" userId="f908a8839ad6a75e" providerId="LiveId" clId="{2FF3F343-F41D-4187-8A1B-91B530A19F2D}" dt="2021-05-14T16:00:33.853" v="2131" actId="478"/>
          <ac:picMkLst>
            <pc:docMk/>
            <pc:sldMk cId="1493649226" sldId="272"/>
            <ac:picMk id="5" creationId="{4BF53DBC-DAC0-4375-894B-8413B1C06661}"/>
          </ac:picMkLst>
        </pc:picChg>
        <pc:picChg chg="del">
          <ac:chgData name="Nataša Bucik" userId="f908a8839ad6a75e" providerId="LiveId" clId="{2FF3F343-F41D-4187-8A1B-91B530A19F2D}" dt="2021-05-14T16:00:36.605" v="2132" actId="478"/>
          <ac:picMkLst>
            <pc:docMk/>
            <pc:sldMk cId="1493649226" sldId="272"/>
            <ac:picMk id="7" creationId="{C2D084B7-28F5-4A7D-82B5-5884D9766D81}"/>
          </ac:picMkLst>
        </pc:picChg>
        <pc:picChg chg="add mod">
          <ac:chgData name="Nataša Bucik" userId="f908a8839ad6a75e" providerId="LiveId" clId="{2FF3F343-F41D-4187-8A1B-91B530A19F2D}" dt="2021-05-14T16:02:59.992" v="2151"/>
          <ac:picMkLst>
            <pc:docMk/>
            <pc:sldMk cId="1493649226" sldId="272"/>
            <ac:picMk id="13" creationId="{D1DF8D8C-CB46-47F4-83F9-50B11399CB2B}"/>
          </ac:picMkLst>
        </pc:picChg>
        <pc:picChg chg="add mod">
          <ac:chgData name="Nataša Bucik" userId="f908a8839ad6a75e" providerId="LiveId" clId="{2FF3F343-F41D-4187-8A1B-91B530A19F2D}" dt="2021-05-14T16:14:37.335" v="2271" actId="1076"/>
          <ac:picMkLst>
            <pc:docMk/>
            <pc:sldMk cId="1493649226" sldId="272"/>
            <ac:picMk id="15" creationId="{3AAF04EA-EB2F-4C2C-B55D-C6E51C417507}"/>
          </ac:picMkLst>
        </pc:picChg>
        <pc:picChg chg="add del mod">
          <ac:chgData name="Nataša Bucik" userId="f908a8839ad6a75e" providerId="LiveId" clId="{2FF3F343-F41D-4187-8A1B-91B530A19F2D}" dt="2021-05-14T19:02:42.605" v="3936" actId="478"/>
          <ac:picMkLst>
            <pc:docMk/>
            <pc:sldMk cId="1493649226" sldId="272"/>
            <ac:picMk id="16" creationId="{C8355EC8-56B5-4ED1-9E8A-F1E74BB1BFF2}"/>
          </ac:picMkLst>
        </pc:picChg>
        <pc:picChg chg="add mod">
          <ac:chgData name="Nataša Bucik" userId="f908a8839ad6a75e" providerId="LiveId" clId="{2FF3F343-F41D-4187-8A1B-91B530A19F2D}" dt="2021-05-14T16:14:44.117" v="2273" actId="1076"/>
          <ac:picMkLst>
            <pc:docMk/>
            <pc:sldMk cId="1493649226" sldId="272"/>
            <ac:picMk id="17" creationId="{123DBE2F-699B-4FB2-8C8E-D53FF9297821}"/>
          </ac:picMkLst>
        </pc:picChg>
        <pc:picChg chg="add mod">
          <ac:chgData name="Nataša Bucik" userId="f908a8839ad6a75e" providerId="LiveId" clId="{2FF3F343-F41D-4187-8A1B-91B530A19F2D}" dt="2021-05-14T16:14:55.032" v="2276" actId="1076"/>
          <ac:picMkLst>
            <pc:docMk/>
            <pc:sldMk cId="1493649226" sldId="272"/>
            <ac:picMk id="18" creationId="{35023725-2125-4988-9DAA-5622853F5B33}"/>
          </ac:picMkLst>
        </pc:picChg>
        <pc:picChg chg="add mod">
          <ac:chgData name="Nataša Bucik" userId="f908a8839ad6a75e" providerId="LiveId" clId="{2FF3F343-F41D-4187-8A1B-91B530A19F2D}" dt="2021-05-14T16:15:27.991" v="2282" actId="14100"/>
          <ac:picMkLst>
            <pc:docMk/>
            <pc:sldMk cId="1493649226" sldId="272"/>
            <ac:picMk id="19" creationId="{15B7661E-1EC2-46AD-BC70-92E06ABB5D63}"/>
          </ac:picMkLst>
        </pc:picChg>
        <pc:picChg chg="add mod">
          <ac:chgData name="Nataša Bucik" userId="f908a8839ad6a75e" providerId="LiveId" clId="{2FF3F343-F41D-4187-8A1B-91B530A19F2D}" dt="2021-05-14T16:14:58.236" v="2277" actId="1076"/>
          <ac:picMkLst>
            <pc:docMk/>
            <pc:sldMk cId="1493649226" sldId="272"/>
            <ac:picMk id="20" creationId="{675F1252-6E1B-475A-A44F-CE7D72340089}"/>
          </ac:picMkLst>
        </pc:picChg>
        <pc:picChg chg="add mod">
          <ac:chgData name="Nataša Bucik" userId="f908a8839ad6a75e" providerId="LiveId" clId="{2FF3F343-F41D-4187-8A1B-91B530A19F2D}" dt="2021-05-14T16:15:09.746" v="2279" actId="1076"/>
          <ac:picMkLst>
            <pc:docMk/>
            <pc:sldMk cId="1493649226" sldId="272"/>
            <ac:picMk id="21" creationId="{4050A5BB-F4B5-410D-9867-4A0CE9F33C93}"/>
          </ac:picMkLst>
        </pc:picChg>
        <pc:picChg chg="add mod">
          <ac:chgData name="Nataša Bucik" userId="f908a8839ad6a75e" providerId="LiveId" clId="{2FF3F343-F41D-4187-8A1B-91B530A19F2D}" dt="2021-05-14T16:16:54.933" v="2399" actId="1076"/>
          <ac:picMkLst>
            <pc:docMk/>
            <pc:sldMk cId="1493649226" sldId="272"/>
            <ac:picMk id="22" creationId="{73796ED6-B1F5-4FE6-BB6E-FBE423318F18}"/>
          </ac:picMkLst>
        </pc:picChg>
        <pc:picChg chg="add mod">
          <ac:chgData name="Nataša Bucik" userId="f908a8839ad6a75e" providerId="LiveId" clId="{2FF3F343-F41D-4187-8A1B-91B530A19F2D}" dt="2021-05-19T07:18:00.876" v="9135" actId="1076"/>
          <ac:picMkLst>
            <pc:docMk/>
            <pc:sldMk cId="1493649226" sldId="272"/>
            <ac:picMk id="24" creationId="{8B461A0A-2EE6-4062-A773-861A3901C443}"/>
          </ac:picMkLst>
        </pc:picChg>
        <pc:picChg chg="add del">
          <ac:chgData name="Nataša Bucik" userId="f908a8839ad6a75e" providerId="LiveId" clId="{2FF3F343-F41D-4187-8A1B-91B530A19F2D}" dt="2021-05-14T18:58:53.264" v="3918" actId="22"/>
          <ac:picMkLst>
            <pc:docMk/>
            <pc:sldMk cId="1493649226" sldId="272"/>
            <ac:picMk id="26" creationId="{EED1CB6D-1EFE-475E-9414-B9503DC8F487}"/>
          </ac:picMkLst>
        </pc:picChg>
        <pc:picChg chg="add del mod">
          <ac:chgData name="Nataša Bucik" userId="f908a8839ad6a75e" providerId="LiveId" clId="{2FF3F343-F41D-4187-8A1B-91B530A19F2D}" dt="2021-05-14T19:02:28.542" v="3933" actId="478"/>
          <ac:picMkLst>
            <pc:docMk/>
            <pc:sldMk cId="1493649226" sldId="272"/>
            <ac:picMk id="27" creationId="{831352B0-740B-4692-996A-0F0DF8BA2C0D}"/>
          </ac:picMkLst>
        </pc:picChg>
      </pc:sldChg>
      <pc:sldChg chg="addSp delSp modSp mod ord addCm delCm">
        <pc:chgData name="Nataša Bucik" userId="f908a8839ad6a75e" providerId="LiveId" clId="{2FF3F343-F41D-4187-8A1B-91B530A19F2D}" dt="2021-05-19T13:41:34.104" v="11199" actId="1076"/>
        <pc:sldMkLst>
          <pc:docMk/>
          <pc:sldMk cId="141573611" sldId="273"/>
        </pc:sldMkLst>
        <pc:spChg chg="add del mod">
          <ac:chgData name="Nataša Bucik" userId="f908a8839ad6a75e" providerId="LiveId" clId="{2FF3F343-F41D-4187-8A1B-91B530A19F2D}" dt="2021-05-19T11:49:53.644" v="9155"/>
          <ac:spMkLst>
            <pc:docMk/>
            <pc:sldMk cId="141573611" sldId="273"/>
            <ac:spMk id="3" creationId="{9FFF45CD-C443-4FBC-97C1-FF5951CD5A0B}"/>
          </ac:spMkLst>
        </pc:spChg>
        <pc:spChg chg="add mod">
          <ac:chgData name="Nataša Bucik" userId="f908a8839ad6a75e" providerId="LiveId" clId="{2FF3F343-F41D-4187-8A1B-91B530A19F2D}" dt="2021-05-19T13:39:39.267" v="11181" actId="1076"/>
          <ac:spMkLst>
            <pc:docMk/>
            <pc:sldMk cId="141573611" sldId="273"/>
            <ac:spMk id="6" creationId="{EA816149-FBE8-4462-A8C8-1CB1DEBB5536}"/>
          </ac:spMkLst>
        </pc:spChg>
        <pc:spChg chg="add mod">
          <ac:chgData name="Nataša Bucik" userId="f908a8839ad6a75e" providerId="LiveId" clId="{2FF3F343-F41D-4187-8A1B-91B530A19F2D}" dt="2021-05-19T13:41:20.754" v="11196" actId="255"/>
          <ac:spMkLst>
            <pc:docMk/>
            <pc:sldMk cId="141573611" sldId="273"/>
            <ac:spMk id="7" creationId="{2D93D4B6-A748-41B8-92AD-9694C5B3A158}"/>
          </ac:spMkLst>
        </pc:spChg>
        <pc:spChg chg="add del">
          <ac:chgData name="Nataša Bucik" userId="f908a8839ad6a75e" providerId="LiveId" clId="{2FF3F343-F41D-4187-8A1B-91B530A19F2D}" dt="2021-05-14T15:59:47.480" v="2123" actId="22"/>
          <ac:spMkLst>
            <pc:docMk/>
            <pc:sldMk cId="141573611" sldId="273"/>
            <ac:spMk id="8" creationId="{2599980E-99ED-4080-8867-1AB5DC42E87E}"/>
          </ac:spMkLst>
        </pc:spChg>
        <pc:picChg chg="del">
          <ac:chgData name="Nataša Bucik" userId="f908a8839ad6a75e" providerId="LiveId" clId="{2FF3F343-F41D-4187-8A1B-91B530A19F2D}" dt="2021-05-19T07:11:59.212" v="8865" actId="478"/>
          <ac:picMkLst>
            <pc:docMk/>
            <pc:sldMk cId="141573611" sldId="273"/>
            <ac:picMk id="5" creationId="{2598509B-11E4-46DE-B6EB-12DDFCFA028E}"/>
          </ac:picMkLst>
        </pc:picChg>
        <pc:picChg chg="add mod">
          <ac:chgData name="Nataša Bucik" userId="f908a8839ad6a75e" providerId="LiveId" clId="{2FF3F343-F41D-4187-8A1B-91B530A19F2D}" dt="2021-05-19T13:41:28.814" v="11197" actId="1076"/>
          <ac:picMkLst>
            <pc:docMk/>
            <pc:sldMk cId="141573611" sldId="273"/>
            <ac:picMk id="11" creationId="{170DFA01-07A0-46FB-8C65-F98837B983FD}"/>
          </ac:picMkLst>
        </pc:picChg>
        <pc:picChg chg="add mod">
          <ac:chgData name="Nataša Bucik" userId="f908a8839ad6a75e" providerId="LiveId" clId="{2FF3F343-F41D-4187-8A1B-91B530A19F2D}" dt="2021-05-19T13:41:11.361" v="11195" actId="1076"/>
          <ac:picMkLst>
            <pc:docMk/>
            <pc:sldMk cId="141573611" sldId="273"/>
            <ac:picMk id="12" creationId="{2711CE19-0929-4F7A-A609-D18EEC73CB2B}"/>
          </ac:picMkLst>
        </pc:picChg>
        <pc:picChg chg="add mod">
          <ac:chgData name="Nataša Bucik" userId="f908a8839ad6a75e" providerId="LiveId" clId="{2FF3F343-F41D-4187-8A1B-91B530A19F2D}" dt="2021-05-19T13:39:52.200" v="11184" actId="1076"/>
          <ac:picMkLst>
            <pc:docMk/>
            <pc:sldMk cId="141573611" sldId="273"/>
            <ac:picMk id="13" creationId="{5E9AA62A-A9BD-4495-AD1E-0662BE05D864}"/>
          </ac:picMkLst>
        </pc:picChg>
        <pc:picChg chg="add mod">
          <ac:chgData name="Nataša Bucik" userId="f908a8839ad6a75e" providerId="LiveId" clId="{2FF3F343-F41D-4187-8A1B-91B530A19F2D}" dt="2021-05-19T13:41:31.451" v="11198" actId="1076"/>
          <ac:picMkLst>
            <pc:docMk/>
            <pc:sldMk cId="141573611" sldId="273"/>
            <ac:picMk id="14" creationId="{88BA7A5B-73DE-4727-921C-D71BED96732B}"/>
          </ac:picMkLst>
        </pc:picChg>
        <pc:picChg chg="add mod">
          <ac:chgData name="Nataša Bucik" userId="f908a8839ad6a75e" providerId="LiveId" clId="{2FF3F343-F41D-4187-8A1B-91B530A19F2D}" dt="2021-05-19T13:41:34.104" v="11199" actId="1076"/>
          <ac:picMkLst>
            <pc:docMk/>
            <pc:sldMk cId="141573611" sldId="273"/>
            <ac:picMk id="15" creationId="{AC1F6972-2648-43DB-84FA-D2FBEE200B2F}"/>
          </ac:picMkLst>
        </pc:picChg>
      </pc:sldChg>
      <pc:sldChg chg="addSp delSp modSp mod ord">
        <pc:chgData name="Nataša Bucik" userId="f908a8839ad6a75e" providerId="LiveId" clId="{2FF3F343-F41D-4187-8A1B-91B530A19F2D}" dt="2021-05-19T13:14:04.038" v="10810"/>
        <pc:sldMkLst>
          <pc:docMk/>
          <pc:sldMk cId="863610783" sldId="274"/>
        </pc:sldMkLst>
        <pc:spChg chg="add mod">
          <ac:chgData name="Nataša Bucik" userId="f908a8839ad6a75e" providerId="LiveId" clId="{2FF3F343-F41D-4187-8A1B-91B530A19F2D}" dt="2021-05-18T08:56:47.068" v="7512" actId="1076"/>
          <ac:spMkLst>
            <pc:docMk/>
            <pc:sldMk cId="863610783" sldId="274"/>
            <ac:spMk id="3" creationId="{AA0860B9-D346-414D-A69C-675C05A5A016}"/>
          </ac:spMkLst>
        </pc:spChg>
        <pc:spChg chg="mod">
          <ac:chgData name="Nataša Bucik" userId="f908a8839ad6a75e" providerId="LiveId" clId="{2FF3F343-F41D-4187-8A1B-91B530A19F2D}" dt="2021-05-17T10:28:56.597" v="4483" actId="14100"/>
          <ac:spMkLst>
            <pc:docMk/>
            <pc:sldMk cId="863610783" sldId="274"/>
            <ac:spMk id="4" creationId="{B665ACD2-AF5C-2844-95A7-2DABC7200C7B}"/>
          </ac:spMkLst>
        </pc:spChg>
        <pc:spChg chg="add del mod">
          <ac:chgData name="Nataša Bucik" userId="f908a8839ad6a75e" providerId="LiveId" clId="{2FF3F343-F41D-4187-8A1B-91B530A19F2D}" dt="2021-05-14T15:59:56.863" v="2126" actId="22"/>
          <ac:spMkLst>
            <pc:docMk/>
            <pc:sldMk cId="863610783" sldId="274"/>
            <ac:spMk id="6" creationId="{79054123-91FD-45F6-8312-07E4EA6CC406}"/>
          </ac:spMkLst>
        </pc:spChg>
        <pc:spChg chg="add del mod">
          <ac:chgData name="Nataša Bucik" userId="f908a8839ad6a75e" providerId="LiveId" clId="{2FF3F343-F41D-4187-8A1B-91B530A19F2D}" dt="2021-05-19T07:09:51.954" v="8858" actId="255"/>
          <ac:spMkLst>
            <pc:docMk/>
            <pc:sldMk cId="863610783" sldId="274"/>
            <ac:spMk id="11" creationId="{2D5037D3-149F-4808-ADA4-34A74724193C}"/>
          </ac:spMkLst>
        </pc:spChg>
        <pc:spChg chg="add mod">
          <ac:chgData name="Nataša Bucik" userId="f908a8839ad6a75e" providerId="LiveId" clId="{2FF3F343-F41D-4187-8A1B-91B530A19F2D}" dt="2021-05-19T13:14:04.038" v="10810"/>
          <ac:spMkLst>
            <pc:docMk/>
            <pc:sldMk cId="863610783" sldId="274"/>
            <ac:spMk id="24" creationId="{EFEDB77A-F029-43B9-8D4E-FBDFBAA0D2CF}"/>
          </ac:spMkLst>
        </pc:spChg>
        <pc:graphicFrameChg chg="add mod">
          <ac:chgData name="Nataša Bucik" userId="f908a8839ad6a75e" providerId="LiveId" clId="{2FF3F343-F41D-4187-8A1B-91B530A19F2D}" dt="2021-05-18T08:48:20.301" v="7503" actId="1076"/>
          <ac:graphicFrameMkLst>
            <pc:docMk/>
            <pc:sldMk cId="863610783" sldId="274"/>
            <ac:graphicFrameMk id="2" creationId="{3CA424D9-FCD6-452E-A658-CB19256A5AD0}"/>
          </ac:graphicFrameMkLst>
        </pc:graphicFrameChg>
        <pc:graphicFrameChg chg="add del mod">
          <ac:chgData name="Nataša Bucik" userId="f908a8839ad6a75e" providerId="LiveId" clId="{2FF3F343-F41D-4187-8A1B-91B530A19F2D}" dt="2021-05-18T08:46:00.058" v="7472" actId="478"/>
          <ac:graphicFrameMkLst>
            <pc:docMk/>
            <pc:sldMk cId="863610783" sldId="274"/>
            <ac:graphicFrameMk id="8" creationId="{DF5000D7-B243-4AA5-83C2-F7E93E6BAABF}"/>
          </ac:graphicFrameMkLst>
        </pc:graphicFrameChg>
        <pc:picChg chg="add mod">
          <ac:chgData name="Nataša Bucik" userId="f908a8839ad6a75e" providerId="LiveId" clId="{2FF3F343-F41D-4187-8A1B-91B530A19F2D}" dt="2021-05-18T08:48:17.372" v="7502" actId="1076"/>
          <ac:picMkLst>
            <pc:docMk/>
            <pc:sldMk cId="863610783" sldId="274"/>
            <ac:picMk id="6" creationId="{FF87B887-BD09-41C9-BE53-493FFCEF8C5C}"/>
          </ac:picMkLst>
        </pc:picChg>
        <pc:picChg chg="add mod">
          <ac:chgData name="Nataša Bucik" userId="f908a8839ad6a75e" providerId="LiveId" clId="{2FF3F343-F41D-4187-8A1B-91B530A19F2D}" dt="2021-05-18T08:57:29.912" v="7522" actId="14100"/>
          <ac:picMkLst>
            <pc:docMk/>
            <pc:sldMk cId="863610783" sldId="274"/>
            <ac:picMk id="7" creationId="{DA96052C-255C-4188-9182-51242615B725}"/>
          </ac:picMkLst>
        </pc:picChg>
        <pc:picChg chg="add del mod">
          <ac:chgData name="Nataša Bucik" userId="f908a8839ad6a75e" providerId="LiveId" clId="{2FF3F343-F41D-4187-8A1B-91B530A19F2D}" dt="2021-05-18T08:48:09.310" v="7500" actId="478"/>
          <ac:picMkLst>
            <pc:docMk/>
            <pc:sldMk cId="863610783" sldId="274"/>
            <ac:picMk id="9" creationId="{52D3B3E9-B8C7-46FA-865F-C2BB6AAE4143}"/>
          </ac:picMkLst>
        </pc:picChg>
        <pc:picChg chg="add mod">
          <ac:chgData name="Nataša Bucik" userId="f908a8839ad6a75e" providerId="LiveId" clId="{2FF3F343-F41D-4187-8A1B-91B530A19F2D}" dt="2021-05-18T08:48:14.112" v="7501" actId="1076"/>
          <ac:picMkLst>
            <pc:docMk/>
            <pc:sldMk cId="863610783" sldId="274"/>
            <ac:picMk id="10" creationId="{FA23F72A-DC99-455D-AFA8-FE362043398B}"/>
          </ac:picMkLst>
        </pc:picChg>
        <pc:picChg chg="add mod">
          <ac:chgData name="Nataša Bucik" userId="f908a8839ad6a75e" providerId="LiveId" clId="{2FF3F343-F41D-4187-8A1B-91B530A19F2D}" dt="2021-05-18T08:57:48.954" v="7527" actId="1076"/>
          <ac:picMkLst>
            <pc:docMk/>
            <pc:sldMk cId="863610783" sldId="274"/>
            <ac:picMk id="12" creationId="{F65567A5-6DAC-437D-B2C4-9B53271612AB}"/>
          </ac:picMkLst>
        </pc:picChg>
        <pc:picChg chg="add mod">
          <ac:chgData name="Nataša Bucik" userId="f908a8839ad6a75e" providerId="LiveId" clId="{2FF3F343-F41D-4187-8A1B-91B530A19F2D}" dt="2021-05-18T08:57:47.211" v="7526" actId="1076"/>
          <ac:picMkLst>
            <pc:docMk/>
            <pc:sldMk cId="863610783" sldId="274"/>
            <ac:picMk id="13" creationId="{1D633509-13D3-4990-AC3D-4F17F0247252}"/>
          </ac:picMkLst>
        </pc:picChg>
        <pc:picChg chg="add mod">
          <ac:chgData name="Nataša Bucik" userId="f908a8839ad6a75e" providerId="LiveId" clId="{2FF3F343-F41D-4187-8A1B-91B530A19F2D}" dt="2021-05-19T07:09:57.219" v="8859" actId="1076"/>
          <ac:picMkLst>
            <pc:docMk/>
            <pc:sldMk cId="863610783" sldId="274"/>
            <ac:picMk id="14" creationId="{3C155D3D-1D4F-486C-AB14-EE725E68FB9D}"/>
          </ac:picMkLst>
        </pc:picChg>
        <pc:picChg chg="add mod">
          <ac:chgData name="Nataša Bucik" userId="f908a8839ad6a75e" providerId="LiveId" clId="{2FF3F343-F41D-4187-8A1B-91B530A19F2D}" dt="2021-05-19T07:10:23.429" v="8864" actId="1076"/>
          <ac:picMkLst>
            <pc:docMk/>
            <pc:sldMk cId="863610783" sldId="274"/>
            <ac:picMk id="15" creationId="{FCE7AB93-0435-45F1-BA2A-B1EBA4030D91}"/>
          </ac:picMkLst>
        </pc:picChg>
        <pc:picChg chg="add mod">
          <ac:chgData name="Nataša Bucik" userId="f908a8839ad6a75e" providerId="LiveId" clId="{2FF3F343-F41D-4187-8A1B-91B530A19F2D}" dt="2021-05-19T07:10:10.685" v="8862" actId="1076"/>
          <ac:picMkLst>
            <pc:docMk/>
            <pc:sldMk cId="863610783" sldId="274"/>
            <ac:picMk id="16" creationId="{EAED4651-209D-4EBF-8FF5-C946F3FEE32B}"/>
          </ac:picMkLst>
        </pc:picChg>
        <pc:picChg chg="add mod">
          <ac:chgData name="Nataša Bucik" userId="f908a8839ad6a75e" providerId="LiveId" clId="{2FF3F343-F41D-4187-8A1B-91B530A19F2D}" dt="2021-05-19T07:10:14.261" v="8863" actId="1076"/>
          <ac:picMkLst>
            <pc:docMk/>
            <pc:sldMk cId="863610783" sldId="274"/>
            <ac:picMk id="17" creationId="{473780B4-A8F9-4329-B41E-CECED522A899}"/>
          </ac:picMkLst>
        </pc:picChg>
        <pc:picChg chg="add mod">
          <ac:chgData name="Nataša Bucik" userId="f908a8839ad6a75e" providerId="LiveId" clId="{2FF3F343-F41D-4187-8A1B-91B530A19F2D}" dt="2021-05-18T08:56:50.786" v="7514" actId="1076"/>
          <ac:picMkLst>
            <pc:docMk/>
            <pc:sldMk cId="863610783" sldId="274"/>
            <ac:picMk id="19" creationId="{3FEC9B5E-C072-4BBA-A78F-5949DEBCE7E6}"/>
          </ac:picMkLst>
        </pc:picChg>
        <pc:picChg chg="add mod">
          <ac:chgData name="Nataša Bucik" userId="f908a8839ad6a75e" providerId="LiveId" clId="{2FF3F343-F41D-4187-8A1B-91B530A19F2D}" dt="2021-05-18T08:57:40.105" v="7524" actId="1076"/>
          <ac:picMkLst>
            <pc:docMk/>
            <pc:sldMk cId="863610783" sldId="274"/>
            <ac:picMk id="21" creationId="{E5CA50D3-CB6C-49EE-9EF3-001612DD2E90}"/>
          </ac:picMkLst>
        </pc:picChg>
        <pc:picChg chg="add mod">
          <ac:chgData name="Nataša Bucik" userId="f908a8839ad6a75e" providerId="LiveId" clId="{2FF3F343-F41D-4187-8A1B-91B530A19F2D}" dt="2021-05-18T08:57:53.017" v="7528" actId="1076"/>
          <ac:picMkLst>
            <pc:docMk/>
            <pc:sldMk cId="863610783" sldId="274"/>
            <ac:picMk id="23" creationId="{627B0C07-DA88-4678-83A2-45275D07700A}"/>
          </ac:picMkLst>
        </pc:picChg>
      </pc:sldChg>
      <pc:sldChg chg="addSp modSp mod ord">
        <pc:chgData name="Nataša Bucik" userId="f908a8839ad6a75e" providerId="LiveId" clId="{2FF3F343-F41D-4187-8A1B-91B530A19F2D}" dt="2021-05-19T13:42:40.887" v="11204" actId="20577"/>
        <pc:sldMkLst>
          <pc:docMk/>
          <pc:sldMk cId="650411073" sldId="275"/>
        </pc:sldMkLst>
        <pc:spChg chg="add mod">
          <ac:chgData name="Nataša Bucik" userId="f908a8839ad6a75e" providerId="LiveId" clId="{2FF3F343-F41D-4187-8A1B-91B530A19F2D}" dt="2021-05-19T07:17:14.552" v="9134" actId="6549"/>
          <ac:spMkLst>
            <pc:docMk/>
            <pc:sldMk cId="650411073" sldId="275"/>
            <ac:spMk id="9" creationId="{E5C848E7-7069-4918-8FDB-CA12C7A476B6}"/>
          </ac:spMkLst>
        </pc:spChg>
        <pc:spChg chg="add mod">
          <ac:chgData name="Nataša Bucik" userId="f908a8839ad6a75e" providerId="LiveId" clId="{2FF3F343-F41D-4187-8A1B-91B530A19F2D}" dt="2021-05-19T13:42:40.887" v="11204" actId="20577"/>
          <ac:spMkLst>
            <pc:docMk/>
            <pc:sldMk cId="650411073" sldId="275"/>
            <ac:spMk id="10" creationId="{A91FE64A-8C44-4B7A-974C-8348A3DA6F18}"/>
          </ac:spMkLst>
        </pc:spChg>
        <pc:picChg chg="add mod">
          <ac:chgData name="Nataša Bucik" userId="f908a8839ad6a75e" providerId="LiveId" clId="{2FF3F343-F41D-4187-8A1B-91B530A19F2D}" dt="2021-05-19T07:14:53.400" v="8989" actId="1076"/>
          <ac:picMkLst>
            <pc:docMk/>
            <pc:sldMk cId="650411073" sldId="275"/>
            <ac:picMk id="7" creationId="{B8CF3850-970D-460A-B4B4-D41B268D4CCC}"/>
          </ac:picMkLst>
        </pc:picChg>
        <pc:picChg chg="add mod">
          <ac:chgData name="Nataša Bucik" userId="f908a8839ad6a75e" providerId="LiveId" clId="{2FF3F343-F41D-4187-8A1B-91B530A19F2D}" dt="2021-05-15T04:09:33.991" v="3985"/>
          <ac:picMkLst>
            <pc:docMk/>
            <pc:sldMk cId="650411073" sldId="275"/>
            <ac:picMk id="8" creationId="{E350F0F9-B207-49E7-B091-8AF325EE31A1}"/>
          </ac:picMkLst>
        </pc:picChg>
      </pc:sldChg>
      <pc:sldChg chg="addSp delSp modSp mod ord">
        <pc:chgData name="Nataša Bucik" userId="f908a8839ad6a75e" providerId="LiveId" clId="{2FF3F343-F41D-4187-8A1B-91B530A19F2D}" dt="2021-05-19T13:43:34.452" v="11214" actId="6549"/>
        <pc:sldMkLst>
          <pc:docMk/>
          <pc:sldMk cId="2060725185" sldId="278"/>
        </pc:sldMkLst>
        <pc:spChg chg="add mod">
          <ac:chgData name="Nataša Bucik" userId="f908a8839ad6a75e" providerId="LiveId" clId="{2FF3F343-F41D-4187-8A1B-91B530A19F2D}" dt="2021-05-19T12:29:33.261" v="10640" actId="20577"/>
          <ac:spMkLst>
            <pc:docMk/>
            <pc:sldMk cId="2060725185" sldId="278"/>
            <ac:spMk id="3" creationId="{321B0DCB-51D4-43EE-8596-07FFE049A15D}"/>
          </ac:spMkLst>
        </pc:spChg>
        <pc:spChg chg="mod">
          <ac:chgData name="Nataša Bucik" userId="f908a8839ad6a75e" providerId="LiveId" clId="{2FF3F343-F41D-4187-8A1B-91B530A19F2D}" dt="2021-05-18T04:23:23.935" v="6727" actId="14100"/>
          <ac:spMkLst>
            <pc:docMk/>
            <pc:sldMk cId="2060725185" sldId="278"/>
            <ac:spMk id="4" creationId="{B665ACD2-AF5C-2844-95A7-2DABC7200C7B}"/>
          </ac:spMkLst>
        </pc:spChg>
        <pc:spChg chg="add mod">
          <ac:chgData name="Nataša Bucik" userId="f908a8839ad6a75e" providerId="LiveId" clId="{2FF3F343-F41D-4187-8A1B-91B530A19F2D}" dt="2021-05-19T13:43:34.452" v="11214" actId="6549"/>
          <ac:spMkLst>
            <pc:docMk/>
            <pc:sldMk cId="2060725185" sldId="278"/>
            <ac:spMk id="8" creationId="{FCD0F849-4982-41E3-A2B7-F59BAC50F5A9}"/>
          </ac:spMkLst>
        </pc:spChg>
        <pc:picChg chg="add del mod">
          <ac:chgData name="Nataša Bucik" userId="f908a8839ad6a75e" providerId="LiveId" clId="{2FF3F343-F41D-4187-8A1B-91B530A19F2D}" dt="2021-05-18T04:28:45.989" v="7091" actId="478"/>
          <ac:picMkLst>
            <pc:docMk/>
            <pc:sldMk cId="2060725185" sldId="278"/>
            <ac:picMk id="7" creationId="{C6E548EF-92C9-4AFC-940D-B1337D50291F}"/>
          </ac:picMkLst>
        </pc:picChg>
        <pc:picChg chg="add del mod">
          <ac:chgData name="Nataša Bucik" userId="f908a8839ad6a75e" providerId="LiveId" clId="{2FF3F343-F41D-4187-8A1B-91B530A19F2D}" dt="2021-05-19T06:35:08.647" v="7848" actId="478"/>
          <ac:picMkLst>
            <pc:docMk/>
            <pc:sldMk cId="2060725185" sldId="278"/>
            <ac:picMk id="10" creationId="{05C06871-9920-49C4-A232-2A550DD5A348}"/>
          </ac:picMkLst>
        </pc:picChg>
        <pc:picChg chg="add del">
          <ac:chgData name="Nataša Bucik" userId="f908a8839ad6a75e" providerId="LiveId" clId="{2FF3F343-F41D-4187-8A1B-91B530A19F2D}" dt="2021-05-19T06:31:11.651" v="7812" actId="22"/>
          <ac:picMkLst>
            <pc:docMk/>
            <pc:sldMk cId="2060725185" sldId="278"/>
            <ac:picMk id="12" creationId="{F43F5C25-AD1F-4476-835A-4C5FF92928AB}"/>
          </ac:picMkLst>
        </pc:picChg>
        <pc:picChg chg="add del mod">
          <ac:chgData name="Nataša Bucik" userId="f908a8839ad6a75e" providerId="LiveId" clId="{2FF3F343-F41D-4187-8A1B-91B530A19F2D}" dt="2021-05-19T06:52:59.529" v="8496" actId="478"/>
          <ac:picMkLst>
            <pc:docMk/>
            <pc:sldMk cId="2060725185" sldId="278"/>
            <ac:picMk id="13" creationId="{55751BC7-9135-4585-BBA3-8552EAEA30A8}"/>
          </ac:picMkLst>
        </pc:picChg>
        <pc:picChg chg="add del mod">
          <ac:chgData name="Nataša Bucik" userId="f908a8839ad6a75e" providerId="LiveId" clId="{2FF3F343-F41D-4187-8A1B-91B530A19F2D}" dt="2021-05-19T06:52:56.977" v="8495" actId="478"/>
          <ac:picMkLst>
            <pc:docMk/>
            <pc:sldMk cId="2060725185" sldId="278"/>
            <ac:picMk id="14" creationId="{24F805E7-7477-4901-8751-53145BAA83D5}"/>
          </ac:picMkLst>
        </pc:picChg>
        <pc:picChg chg="add mod">
          <ac:chgData name="Nataša Bucik" userId="f908a8839ad6a75e" providerId="LiveId" clId="{2FF3F343-F41D-4187-8A1B-91B530A19F2D}" dt="2021-05-19T13:42:58.199" v="11205" actId="1076"/>
          <ac:picMkLst>
            <pc:docMk/>
            <pc:sldMk cId="2060725185" sldId="278"/>
            <ac:picMk id="15" creationId="{A555E12A-426A-4965-BDE0-E67A8D42F6AA}"/>
          </ac:picMkLst>
        </pc:picChg>
        <pc:picChg chg="add mod">
          <ac:chgData name="Nataša Bucik" userId="f908a8839ad6a75e" providerId="LiveId" clId="{2FF3F343-F41D-4187-8A1B-91B530A19F2D}" dt="2021-05-19T13:43:07.085" v="11208" actId="1076"/>
          <ac:picMkLst>
            <pc:docMk/>
            <pc:sldMk cId="2060725185" sldId="278"/>
            <ac:picMk id="16" creationId="{10B01CCB-AE46-47A3-A8E0-0EDA6538EC9A}"/>
          </ac:picMkLst>
        </pc:picChg>
        <pc:picChg chg="add mod">
          <ac:chgData name="Nataša Bucik" userId="f908a8839ad6a75e" providerId="LiveId" clId="{2FF3F343-F41D-4187-8A1B-91B530A19F2D}" dt="2021-05-19T13:43:09.449" v="11209" actId="1076"/>
          <ac:picMkLst>
            <pc:docMk/>
            <pc:sldMk cId="2060725185" sldId="278"/>
            <ac:picMk id="17" creationId="{A296B392-7D7A-47FB-B84F-FC5BA5EED6D0}"/>
          </ac:picMkLst>
        </pc:picChg>
        <pc:picChg chg="add del mod">
          <ac:chgData name="Nataša Bucik" userId="f908a8839ad6a75e" providerId="LiveId" clId="{2FF3F343-F41D-4187-8A1B-91B530A19F2D}" dt="2021-05-19T06:55:23.020" v="8530" actId="478"/>
          <ac:picMkLst>
            <pc:docMk/>
            <pc:sldMk cId="2060725185" sldId="278"/>
            <ac:picMk id="18" creationId="{5F9E1FB1-69F5-4861-826F-79B6B84D0CDD}"/>
          </ac:picMkLst>
        </pc:picChg>
        <pc:picChg chg="add mod">
          <ac:chgData name="Nataša Bucik" userId="f908a8839ad6a75e" providerId="LiveId" clId="{2FF3F343-F41D-4187-8A1B-91B530A19F2D}" dt="2021-05-19T13:43:31.428" v="11213" actId="1076"/>
          <ac:picMkLst>
            <pc:docMk/>
            <pc:sldMk cId="2060725185" sldId="278"/>
            <ac:picMk id="19" creationId="{C0DBD196-3AA1-4D62-915D-916695DD45FD}"/>
          </ac:picMkLst>
        </pc:picChg>
        <pc:picChg chg="add mod">
          <ac:chgData name="Nataša Bucik" userId="f908a8839ad6a75e" providerId="LiveId" clId="{2FF3F343-F41D-4187-8A1B-91B530A19F2D}" dt="2021-05-19T13:43:27.689" v="11212" actId="1076"/>
          <ac:picMkLst>
            <pc:docMk/>
            <pc:sldMk cId="2060725185" sldId="278"/>
            <ac:picMk id="20" creationId="{4EF90688-2D89-4518-B5C5-98A0A77D1663}"/>
          </ac:picMkLst>
        </pc:picChg>
        <pc:picChg chg="add mod">
          <ac:chgData name="Nataša Bucik" userId="f908a8839ad6a75e" providerId="LiveId" clId="{2FF3F343-F41D-4187-8A1B-91B530A19F2D}" dt="2021-05-19T13:43:13.736" v="11210" actId="1076"/>
          <ac:picMkLst>
            <pc:docMk/>
            <pc:sldMk cId="2060725185" sldId="278"/>
            <ac:picMk id="21" creationId="{A772D444-84CA-488F-AB26-E831F5EA7548}"/>
          </ac:picMkLst>
        </pc:picChg>
        <pc:picChg chg="add mod">
          <ac:chgData name="Nataša Bucik" userId="f908a8839ad6a75e" providerId="LiveId" clId="{2FF3F343-F41D-4187-8A1B-91B530A19F2D}" dt="2021-05-19T13:43:01.075" v="11206" actId="1076"/>
          <ac:picMkLst>
            <pc:docMk/>
            <pc:sldMk cId="2060725185" sldId="278"/>
            <ac:picMk id="22" creationId="{C5C931FA-B57F-476C-8C0F-B07F3A2ABCDA}"/>
          </ac:picMkLst>
        </pc:picChg>
        <pc:picChg chg="add mod">
          <ac:chgData name="Nataša Bucik" userId="f908a8839ad6a75e" providerId="LiveId" clId="{2FF3F343-F41D-4187-8A1B-91B530A19F2D}" dt="2021-05-19T13:43:04.636" v="11207" actId="1076"/>
          <ac:picMkLst>
            <pc:docMk/>
            <pc:sldMk cId="2060725185" sldId="278"/>
            <ac:picMk id="23" creationId="{EFB6C9CD-7089-47AD-A4E6-214BDCC85EC6}"/>
          </ac:picMkLst>
        </pc:picChg>
      </pc:sldChg>
      <pc:sldChg chg="delSp modSp del mod ord">
        <pc:chgData name="Nataša Bucik" userId="f908a8839ad6a75e" providerId="LiveId" clId="{2FF3F343-F41D-4187-8A1B-91B530A19F2D}" dt="2021-05-17T10:04:20.874" v="4426" actId="47"/>
        <pc:sldMkLst>
          <pc:docMk/>
          <pc:sldMk cId="3669337201" sldId="280"/>
        </pc:sldMkLst>
        <pc:graphicFrameChg chg="mod">
          <ac:chgData name="Nataša Bucik" userId="f908a8839ad6a75e" providerId="LiveId" clId="{2FF3F343-F41D-4187-8A1B-91B530A19F2D}" dt="2021-05-14T17:40:32.280" v="3622" actId="1076"/>
          <ac:graphicFrameMkLst>
            <pc:docMk/>
            <pc:sldMk cId="3669337201" sldId="280"/>
            <ac:graphicFrameMk id="7" creationId="{25ED24A2-C2F1-AE43-BF05-BD68212F39F2}"/>
          </ac:graphicFrameMkLst>
        </pc:graphicFrameChg>
        <pc:picChg chg="del mod">
          <ac:chgData name="Nataša Bucik" userId="f908a8839ad6a75e" providerId="LiveId" clId="{2FF3F343-F41D-4187-8A1B-91B530A19F2D}" dt="2021-05-17T10:01:12.962" v="4384" actId="21"/>
          <ac:picMkLst>
            <pc:docMk/>
            <pc:sldMk cId="3669337201" sldId="280"/>
            <ac:picMk id="5" creationId="{27D69D93-6FD3-3E43-8FCB-E0BC5912FFB0}"/>
          </ac:picMkLst>
        </pc:picChg>
        <pc:picChg chg="del">
          <ac:chgData name="Nataša Bucik" userId="f908a8839ad6a75e" providerId="LiveId" clId="{2FF3F343-F41D-4187-8A1B-91B530A19F2D}" dt="2021-05-14T17:40:07.319" v="3617" actId="478"/>
          <ac:picMkLst>
            <pc:docMk/>
            <pc:sldMk cId="3669337201" sldId="280"/>
            <ac:picMk id="6" creationId="{AC2F3440-1539-1F40-B689-2929D5EE2124}"/>
          </ac:picMkLst>
        </pc:picChg>
      </pc:sldChg>
      <pc:sldChg chg="addSp delSp modSp mod ord">
        <pc:chgData name="Nataša Bucik" userId="f908a8839ad6a75e" providerId="LiveId" clId="{2FF3F343-F41D-4187-8A1B-91B530A19F2D}" dt="2021-05-19T06:39:17.721" v="7947" actId="20577"/>
        <pc:sldMkLst>
          <pc:docMk/>
          <pc:sldMk cId="1354824506" sldId="281"/>
        </pc:sldMkLst>
        <pc:spChg chg="mod">
          <ac:chgData name="Nataša Bucik" userId="f908a8839ad6a75e" providerId="LiveId" clId="{2FF3F343-F41D-4187-8A1B-91B530A19F2D}" dt="2021-05-19T06:38:50.267" v="7917" actId="1076"/>
          <ac:spMkLst>
            <pc:docMk/>
            <pc:sldMk cId="1354824506" sldId="281"/>
            <ac:spMk id="2" creationId="{BBBA43FE-C4D2-4E3E-A969-B6908C616B76}"/>
          </ac:spMkLst>
        </pc:spChg>
        <pc:spChg chg="add mod">
          <ac:chgData name="Nataša Bucik" userId="f908a8839ad6a75e" providerId="LiveId" clId="{2FF3F343-F41D-4187-8A1B-91B530A19F2D}" dt="2021-05-14T15:04:55.931" v="1701" actId="1076"/>
          <ac:spMkLst>
            <pc:docMk/>
            <pc:sldMk cId="1354824506" sldId="281"/>
            <ac:spMk id="3" creationId="{E9FF56B6-1D27-4C0F-8833-24C4B3C4E895}"/>
          </ac:spMkLst>
        </pc:spChg>
        <pc:spChg chg="add mod">
          <ac:chgData name="Nataša Bucik" userId="f908a8839ad6a75e" providerId="LiveId" clId="{2FF3F343-F41D-4187-8A1B-91B530A19F2D}" dt="2021-05-14T15:24:54.908" v="1719" actId="1076"/>
          <ac:spMkLst>
            <pc:docMk/>
            <pc:sldMk cId="1354824506" sldId="281"/>
            <ac:spMk id="8" creationId="{2F88005E-B4F3-433E-AA1C-45E4F3241AEA}"/>
          </ac:spMkLst>
        </pc:spChg>
        <pc:spChg chg="add mod">
          <ac:chgData name="Nataša Bucik" userId="f908a8839ad6a75e" providerId="LiveId" clId="{2FF3F343-F41D-4187-8A1B-91B530A19F2D}" dt="2021-05-14T15:04:46.589" v="1699" actId="1076"/>
          <ac:spMkLst>
            <pc:docMk/>
            <pc:sldMk cId="1354824506" sldId="281"/>
            <ac:spMk id="27" creationId="{F96BB174-B464-4600-9B26-8E141809370D}"/>
          </ac:spMkLst>
        </pc:spChg>
        <pc:spChg chg="add mod">
          <ac:chgData name="Nataša Bucik" userId="f908a8839ad6a75e" providerId="LiveId" clId="{2FF3F343-F41D-4187-8A1B-91B530A19F2D}" dt="2021-05-14T15:04:50.104" v="1700" actId="1076"/>
          <ac:spMkLst>
            <pc:docMk/>
            <pc:sldMk cId="1354824506" sldId="281"/>
            <ac:spMk id="28" creationId="{4EA1672D-D6E2-4357-A782-E0EBEE6E4D83}"/>
          </ac:spMkLst>
        </pc:spChg>
        <pc:spChg chg="add mod">
          <ac:chgData name="Nataša Bucik" userId="f908a8839ad6a75e" providerId="LiveId" clId="{2FF3F343-F41D-4187-8A1B-91B530A19F2D}" dt="2021-05-14T15:04:42.765" v="1698" actId="1076"/>
          <ac:spMkLst>
            <pc:docMk/>
            <pc:sldMk cId="1354824506" sldId="281"/>
            <ac:spMk id="30" creationId="{C113A373-516D-4637-8F67-C5F3BB291CE2}"/>
          </ac:spMkLst>
        </pc:spChg>
        <pc:spChg chg="mod">
          <ac:chgData name="Nataša Bucik" userId="f908a8839ad6a75e" providerId="LiveId" clId="{2FF3F343-F41D-4187-8A1B-91B530A19F2D}" dt="2021-05-14T15:04:08.725" v="1694" actId="1076"/>
          <ac:spMkLst>
            <pc:docMk/>
            <pc:sldMk cId="1354824506" sldId="281"/>
            <ac:spMk id="31" creationId="{83362CD5-D2B8-4A4D-9A28-B061321AD4A2}"/>
          </ac:spMkLst>
        </pc:spChg>
        <pc:spChg chg="mod">
          <ac:chgData name="Nataša Bucik" userId="f908a8839ad6a75e" providerId="LiveId" clId="{2FF3F343-F41D-4187-8A1B-91B530A19F2D}" dt="2021-05-19T06:39:17.721" v="7947" actId="20577"/>
          <ac:spMkLst>
            <pc:docMk/>
            <pc:sldMk cId="1354824506" sldId="281"/>
            <ac:spMk id="34" creationId="{4A56645F-C6BF-6141-9D9B-5FF4F1A1DAEF}"/>
          </ac:spMkLst>
        </pc:spChg>
        <pc:spChg chg="mod">
          <ac:chgData name="Nataša Bucik" userId="f908a8839ad6a75e" providerId="LiveId" clId="{2FF3F343-F41D-4187-8A1B-91B530A19F2D}" dt="2021-05-14T14:56:46.244" v="1560" actId="1076"/>
          <ac:spMkLst>
            <pc:docMk/>
            <pc:sldMk cId="1354824506" sldId="281"/>
            <ac:spMk id="35" creationId="{6089423C-8586-0A4E-9807-37AA59658085}"/>
          </ac:spMkLst>
        </pc:spChg>
        <pc:spChg chg="add del mod">
          <ac:chgData name="Nataša Bucik" userId="f908a8839ad6a75e" providerId="LiveId" clId="{2FF3F343-F41D-4187-8A1B-91B530A19F2D}" dt="2021-05-11T16:17:39.380" v="1122" actId="478"/>
          <ac:spMkLst>
            <pc:docMk/>
            <pc:sldMk cId="1354824506" sldId="281"/>
            <ac:spMk id="37" creationId="{82C1794C-65ED-4417-82DC-8C257443D45D}"/>
          </ac:spMkLst>
        </pc:spChg>
        <pc:spChg chg="add del mod">
          <ac:chgData name="Nataša Bucik" userId="f908a8839ad6a75e" providerId="LiveId" clId="{2FF3F343-F41D-4187-8A1B-91B530A19F2D}" dt="2021-05-11T16:41:32.791" v="1382" actId="478"/>
          <ac:spMkLst>
            <pc:docMk/>
            <pc:sldMk cId="1354824506" sldId="281"/>
            <ac:spMk id="38" creationId="{883160AD-3612-4B1B-9102-F015EB375432}"/>
          </ac:spMkLst>
        </pc:spChg>
        <pc:spChg chg="mod">
          <ac:chgData name="Nataša Bucik" userId="f908a8839ad6a75e" providerId="LiveId" clId="{2FF3F343-F41D-4187-8A1B-91B530A19F2D}" dt="2021-05-14T14:56:49.511" v="1561" actId="1076"/>
          <ac:spMkLst>
            <pc:docMk/>
            <pc:sldMk cId="1354824506" sldId="281"/>
            <ac:spMk id="39" creationId="{25D05818-132F-8545-A822-E972DA7DD88B}"/>
          </ac:spMkLst>
        </pc:spChg>
        <pc:spChg chg="mod">
          <ac:chgData name="Nataša Bucik" userId="f908a8839ad6a75e" providerId="LiveId" clId="{2FF3F343-F41D-4187-8A1B-91B530A19F2D}" dt="2021-05-14T14:56:06.634" v="1552" actId="1076"/>
          <ac:spMkLst>
            <pc:docMk/>
            <pc:sldMk cId="1354824506" sldId="281"/>
            <ac:spMk id="40" creationId="{D0AC3875-ABB7-0C49-B4C9-CDD6C02E7A6F}"/>
          </ac:spMkLst>
        </pc:spChg>
        <pc:spChg chg="add mod">
          <ac:chgData name="Nataša Bucik" userId="f908a8839ad6a75e" providerId="LiveId" clId="{2FF3F343-F41D-4187-8A1B-91B530A19F2D}" dt="2021-05-14T15:05:02.213" v="1702" actId="1076"/>
          <ac:spMkLst>
            <pc:docMk/>
            <pc:sldMk cId="1354824506" sldId="281"/>
            <ac:spMk id="41" creationId="{EAC147E0-4B64-4338-9724-7E1126744897}"/>
          </ac:spMkLst>
        </pc:spChg>
        <pc:spChg chg="del mod">
          <ac:chgData name="Nataša Bucik" userId="f908a8839ad6a75e" providerId="LiveId" clId="{2FF3F343-F41D-4187-8A1B-91B530A19F2D}" dt="2021-05-11T16:11:18.371" v="663" actId="21"/>
          <ac:spMkLst>
            <pc:docMk/>
            <pc:sldMk cId="1354824506" sldId="281"/>
            <ac:spMk id="42" creationId="{EE6B5A3C-F327-D645-B1AA-F030A3842959}"/>
          </ac:spMkLst>
        </pc:spChg>
        <pc:spChg chg="add mod">
          <ac:chgData name="Nataša Bucik" userId="f908a8839ad6a75e" providerId="LiveId" clId="{2FF3F343-F41D-4187-8A1B-91B530A19F2D}" dt="2021-05-14T15:04:37.771" v="1697" actId="1076"/>
          <ac:spMkLst>
            <pc:docMk/>
            <pc:sldMk cId="1354824506" sldId="281"/>
            <ac:spMk id="43" creationId="{CBB728B5-4793-4545-AC29-43211C748946}"/>
          </ac:spMkLst>
        </pc:spChg>
        <pc:spChg chg="mod">
          <ac:chgData name="Nataša Bucik" userId="f908a8839ad6a75e" providerId="LiveId" clId="{2FF3F343-F41D-4187-8A1B-91B530A19F2D}" dt="2021-05-14T14:56:53.197" v="1562" actId="1076"/>
          <ac:spMkLst>
            <pc:docMk/>
            <pc:sldMk cId="1354824506" sldId="281"/>
            <ac:spMk id="50" creationId="{03E69FF1-DE20-7047-ADBE-5FCDD69AEE8F}"/>
          </ac:spMkLst>
        </pc:spChg>
        <pc:spChg chg="mod">
          <ac:chgData name="Nataša Bucik" userId="f908a8839ad6a75e" providerId="LiveId" clId="{2FF3F343-F41D-4187-8A1B-91B530A19F2D}" dt="2021-05-14T14:56:09.837" v="1553" actId="1076"/>
          <ac:spMkLst>
            <pc:docMk/>
            <pc:sldMk cId="1354824506" sldId="281"/>
            <ac:spMk id="51" creationId="{0E767976-CDEA-1E49-A2ED-DC8D918FC813}"/>
          </ac:spMkLst>
        </pc:spChg>
        <pc:spChg chg="mod">
          <ac:chgData name="Nataša Bucik" userId="f908a8839ad6a75e" providerId="LiveId" clId="{2FF3F343-F41D-4187-8A1B-91B530A19F2D}" dt="2021-05-14T15:03:35.877" v="1687" actId="1076"/>
          <ac:spMkLst>
            <pc:docMk/>
            <pc:sldMk cId="1354824506" sldId="281"/>
            <ac:spMk id="52" creationId="{90507965-52C2-9545-BFAD-41ABC38022E8}"/>
          </ac:spMkLst>
        </pc:spChg>
        <pc:spChg chg="mod">
          <ac:chgData name="Nataša Bucik" userId="f908a8839ad6a75e" providerId="LiveId" clId="{2FF3F343-F41D-4187-8A1B-91B530A19F2D}" dt="2021-05-14T14:55:51.090" v="1548" actId="1076"/>
          <ac:spMkLst>
            <pc:docMk/>
            <pc:sldMk cId="1354824506" sldId="281"/>
            <ac:spMk id="53" creationId="{1F100D71-AE42-BA47-8098-AC5981C43714}"/>
          </ac:spMkLst>
        </pc:spChg>
        <pc:spChg chg="del">
          <ac:chgData name="Nataša Bucik" userId="f908a8839ad6a75e" providerId="LiveId" clId="{2FF3F343-F41D-4187-8A1B-91B530A19F2D}" dt="2021-05-11T16:11:44.281" v="664" actId="21"/>
          <ac:spMkLst>
            <pc:docMk/>
            <pc:sldMk cId="1354824506" sldId="281"/>
            <ac:spMk id="65" creationId="{F4B1C2CE-C443-8B45-9DA2-CFE113A90D09}"/>
          </ac:spMkLst>
        </pc:spChg>
        <pc:spChg chg="mod">
          <ac:chgData name="Nataša Bucik" userId="f908a8839ad6a75e" providerId="LiveId" clId="{2FF3F343-F41D-4187-8A1B-91B530A19F2D}" dt="2021-05-14T15:24:39.900" v="1717" actId="1076"/>
          <ac:spMkLst>
            <pc:docMk/>
            <pc:sldMk cId="1354824506" sldId="281"/>
            <ac:spMk id="69" creationId="{91526152-9F72-0B43-8423-22ABA57441FB}"/>
          </ac:spMkLst>
        </pc:spChg>
        <pc:spChg chg="del mod">
          <ac:chgData name="Nataša Bucik" userId="f908a8839ad6a75e" providerId="LiveId" clId="{2FF3F343-F41D-4187-8A1B-91B530A19F2D}" dt="2021-05-11T16:17:05.300" v="1117" actId="478"/>
          <ac:spMkLst>
            <pc:docMk/>
            <pc:sldMk cId="1354824506" sldId="281"/>
            <ac:spMk id="70" creationId="{A56DBD2D-CC28-1345-90B7-7F79D54D5ABD}"/>
          </ac:spMkLst>
        </pc:spChg>
        <pc:spChg chg="del">
          <ac:chgData name="Nataša Bucik" userId="f908a8839ad6a75e" providerId="LiveId" clId="{2FF3F343-F41D-4187-8A1B-91B530A19F2D}" dt="2021-05-11T16:11:00.820" v="656" actId="478"/>
          <ac:spMkLst>
            <pc:docMk/>
            <pc:sldMk cId="1354824506" sldId="281"/>
            <ac:spMk id="72" creationId="{046B6042-FBE5-5140-A2F7-95BAD00A328A}"/>
          </ac:spMkLst>
        </pc:spChg>
        <pc:spChg chg="mod">
          <ac:chgData name="Nataša Bucik" userId="f908a8839ad6a75e" providerId="LiveId" clId="{2FF3F343-F41D-4187-8A1B-91B530A19F2D}" dt="2021-05-14T15:24:32.611" v="1716" actId="1076"/>
          <ac:spMkLst>
            <pc:docMk/>
            <pc:sldMk cId="1354824506" sldId="281"/>
            <ac:spMk id="73" creationId="{764AEC91-33D7-ED4D-AF50-6997B6BDFE85}"/>
          </ac:spMkLst>
        </pc:spChg>
        <pc:spChg chg="del mod">
          <ac:chgData name="Nataša Bucik" userId="f908a8839ad6a75e" providerId="LiveId" clId="{2FF3F343-F41D-4187-8A1B-91B530A19F2D}" dt="2021-05-11T16:15:28.849" v="957" actId="21"/>
          <ac:spMkLst>
            <pc:docMk/>
            <pc:sldMk cId="1354824506" sldId="281"/>
            <ac:spMk id="74" creationId="{D36BFBA0-52AC-F444-AE03-2BB1D6B2A444}"/>
          </ac:spMkLst>
        </pc:spChg>
        <pc:spChg chg="del mod">
          <ac:chgData name="Nataša Bucik" userId="f908a8839ad6a75e" providerId="LiveId" clId="{2FF3F343-F41D-4187-8A1B-91B530A19F2D}" dt="2021-05-11T16:16:45.292" v="1114" actId="478"/>
          <ac:spMkLst>
            <pc:docMk/>
            <pc:sldMk cId="1354824506" sldId="281"/>
            <ac:spMk id="75" creationId="{1875236B-6329-A240-8ED6-E07AFACB3EA9}"/>
          </ac:spMkLst>
        </pc:spChg>
        <pc:spChg chg="mod">
          <ac:chgData name="Nataša Bucik" userId="f908a8839ad6a75e" providerId="LiveId" clId="{2FF3F343-F41D-4187-8A1B-91B530A19F2D}" dt="2021-05-14T15:02:02.318" v="1626" actId="1076"/>
          <ac:spMkLst>
            <pc:docMk/>
            <pc:sldMk cId="1354824506" sldId="281"/>
            <ac:spMk id="76" creationId="{A900C3BC-B547-064C-8277-C23505FEDB51}"/>
          </ac:spMkLst>
        </pc:spChg>
        <pc:spChg chg="del">
          <ac:chgData name="Nataša Bucik" userId="f908a8839ad6a75e" providerId="LiveId" clId="{2FF3F343-F41D-4187-8A1B-91B530A19F2D}" dt="2021-05-11T16:18:06.653" v="1127" actId="478"/>
          <ac:spMkLst>
            <pc:docMk/>
            <pc:sldMk cId="1354824506" sldId="281"/>
            <ac:spMk id="77" creationId="{3063CCE2-3A87-184B-998D-C9CB751DA34D}"/>
          </ac:spMkLst>
        </pc:spChg>
        <pc:spChg chg="del mod">
          <ac:chgData name="Nataša Bucik" userId="f908a8839ad6a75e" providerId="LiveId" clId="{2FF3F343-F41D-4187-8A1B-91B530A19F2D}" dt="2021-05-11T16:18:44.254" v="1133" actId="478"/>
          <ac:spMkLst>
            <pc:docMk/>
            <pc:sldMk cId="1354824506" sldId="281"/>
            <ac:spMk id="78" creationId="{3F899E64-63A0-1842-92CC-7669B76C9592}"/>
          </ac:spMkLst>
        </pc:spChg>
        <pc:spChg chg="mod">
          <ac:chgData name="Nataša Bucik" userId="f908a8839ad6a75e" providerId="LiveId" clId="{2FF3F343-F41D-4187-8A1B-91B530A19F2D}" dt="2021-05-14T18:04:21.884" v="3876" actId="14100"/>
          <ac:spMkLst>
            <pc:docMk/>
            <pc:sldMk cId="1354824506" sldId="281"/>
            <ac:spMk id="79" creationId="{A938AC23-BE60-9F4A-A13A-4378D6920120}"/>
          </ac:spMkLst>
        </pc:spChg>
        <pc:spChg chg="mod">
          <ac:chgData name="Nataša Bucik" userId="f908a8839ad6a75e" providerId="LiveId" clId="{2FF3F343-F41D-4187-8A1B-91B530A19F2D}" dt="2021-05-14T15:40:00.087" v="1745" actId="20577"/>
          <ac:spMkLst>
            <pc:docMk/>
            <pc:sldMk cId="1354824506" sldId="281"/>
            <ac:spMk id="80" creationId="{EF68ADF0-A6FA-9B43-AFC0-1EABA58B89DE}"/>
          </ac:spMkLst>
        </pc:spChg>
        <pc:spChg chg="del mod">
          <ac:chgData name="Nataša Bucik" userId="f908a8839ad6a75e" providerId="LiveId" clId="{2FF3F343-F41D-4187-8A1B-91B530A19F2D}" dt="2021-05-11T16:14:37.858" v="950" actId="478"/>
          <ac:spMkLst>
            <pc:docMk/>
            <pc:sldMk cId="1354824506" sldId="281"/>
            <ac:spMk id="81" creationId="{81230B8A-7E07-A94F-8BB3-9240F3E20963}"/>
          </ac:spMkLst>
        </pc:spChg>
        <pc:spChg chg="del mod">
          <ac:chgData name="Nataša Bucik" userId="f908a8839ad6a75e" providerId="LiveId" clId="{2FF3F343-F41D-4187-8A1B-91B530A19F2D}" dt="2021-05-11T16:15:00.083" v="953" actId="21"/>
          <ac:spMkLst>
            <pc:docMk/>
            <pc:sldMk cId="1354824506" sldId="281"/>
            <ac:spMk id="82" creationId="{D6475F96-4265-3C44-A680-91DE0A535170}"/>
          </ac:spMkLst>
        </pc:spChg>
        <pc:spChg chg="mod">
          <ac:chgData name="Nataša Bucik" userId="f908a8839ad6a75e" providerId="LiveId" clId="{2FF3F343-F41D-4187-8A1B-91B530A19F2D}" dt="2021-05-14T18:06:59.110" v="3907" actId="1076"/>
          <ac:spMkLst>
            <pc:docMk/>
            <pc:sldMk cId="1354824506" sldId="281"/>
            <ac:spMk id="90" creationId="{5B0FD644-33EA-1745-A63D-4F575D494220}"/>
          </ac:spMkLst>
        </pc:spChg>
        <pc:spChg chg="mod">
          <ac:chgData name="Nataša Bucik" userId="f908a8839ad6a75e" providerId="LiveId" clId="{2FF3F343-F41D-4187-8A1B-91B530A19F2D}" dt="2021-05-14T18:06:51.210" v="3905" actId="14100"/>
          <ac:spMkLst>
            <pc:docMk/>
            <pc:sldMk cId="1354824506" sldId="281"/>
            <ac:spMk id="91" creationId="{6399CC8D-4C34-D448-B5C0-90CDB807C436}"/>
          </ac:spMkLst>
        </pc:spChg>
        <pc:spChg chg="mod">
          <ac:chgData name="Nataša Bucik" userId="f908a8839ad6a75e" providerId="LiveId" clId="{2FF3F343-F41D-4187-8A1B-91B530A19F2D}" dt="2021-05-14T18:06:29.355" v="3900" actId="1076"/>
          <ac:spMkLst>
            <pc:docMk/>
            <pc:sldMk cId="1354824506" sldId="281"/>
            <ac:spMk id="92" creationId="{513A0B48-5D59-644D-8F45-9809D98C6100}"/>
          </ac:spMkLst>
        </pc:spChg>
        <pc:spChg chg="mod">
          <ac:chgData name="Nataša Bucik" userId="f908a8839ad6a75e" providerId="LiveId" clId="{2FF3F343-F41D-4187-8A1B-91B530A19F2D}" dt="2021-05-19T06:38:36.362" v="7916" actId="207"/>
          <ac:spMkLst>
            <pc:docMk/>
            <pc:sldMk cId="1354824506" sldId="281"/>
            <ac:spMk id="93" creationId="{9D852D96-E654-984A-8EC3-21B9D0A67960}"/>
          </ac:spMkLst>
        </pc:spChg>
        <pc:spChg chg="mod">
          <ac:chgData name="Nataša Bucik" userId="f908a8839ad6a75e" providerId="LiveId" clId="{2FF3F343-F41D-4187-8A1B-91B530A19F2D}" dt="2021-05-14T18:05:58.618" v="3894" actId="1076"/>
          <ac:spMkLst>
            <pc:docMk/>
            <pc:sldMk cId="1354824506" sldId="281"/>
            <ac:spMk id="94" creationId="{C669698A-72D8-984C-A7CD-FFA1CBC3AF27}"/>
          </ac:spMkLst>
        </pc:spChg>
        <pc:spChg chg="mod">
          <ac:chgData name="Nataša Bucik" userId="f908a8839ad6a75e" providerId="LiveId" clId="{2FF3F343-F41D-4187-8A1B-91B530A19F2D}" dt="2021-05-19T06:38:32.801" v="7915" actId="207"/>
          <ac:spMkLst>
            <pc:docMk/>
            <pc:sldMk cId="1354824506" sldId="281"/>
            <ac:spMk id="95" creationId="{70E3A5FD-0E01-8249-BEA7-3575F9BD3731}"/>
          </ac:spMkLst>
        </pc:spChg>
        <pc:picChg chg="add mod">
          <ac:chgData name="Nataša Bucik" userId="f908a8839ad6a75e" providerId="LiveId" clId="{2FF3F343-F41D-4187-8A1B-91B530A19F2D}" dt="2021-05-14T18:02:40.931" v="3870" actId="1076"/>
          <ac:picMkLst>
            <pc:docMk/>
            <pc:sldMk cId="1354824506" sldId="281"/>
            <ac:picMk id="5" creationId="{4AFBAE6A-DE53-4A4D-9685-CCEFB9045DE6}"/>
          </ac:picMkLst>
        </pc:picChg>
        <pc:picChg chg="add del mod">
          <ac:chgData name="Nataša Bucik" userId="f908a8839ad6a75e" providerId="LiveId" clId="{2FF3F343-F41D-4187-8A1B-91B530A19F2D}" dt="2021-05-14T14:58:54.958" v="1580"/>
          <ac:picMkLst>
            <pc:docMk/>
            <pc:sldMk cId="1354824506" sldId="281"/>
            <ac:picMk id="7" creationId="{FE1FA509-8D5E-4F71-9C5E-14D7AE29B515}"/>
          </ac:picMkLst>
        </pc:picChg>
        <pc:picChg chg="del">
          <ac:chgData name="Nataša Bucik" userId="f908a8839ad6a75e" providerId="LiveId" clId="{2FF3F343-F41D-4187-8A1B-91B530A19F2D}" dt="2021-05-11T16:07:44.314" v="455" actId="478"/>
          <ac:picMkLst>
            <pc:docMk/>
            <pc:sldMk cId="1354824506" sldId="281"/>
            <ac:picMk id="36" creationId="{2338E08C-7C02-BB42-8D2C-A46A0559903B}"/>
          </ac:picMkLst>
        </pc:picChg>
      </pc:sldChg>
      <pc:sldChg chg="addSp delSp modSp del mod ord">
        <pc:chgData name="Nataša Bucik" userId="f908a8839ad6a75e" providerId="LiveId" clId="{2FF3F343-F41D-4187-8A1B-91B530A19F2D}" dt="2021-05-19T11:49:02.809" v="9152" actId="47"/>
        <pc:sldMkLst>
          <pc:docMk/>
          <pc:sldMk cId="69334162" sldId="283"/>
        </pc:sldMkLst>
        <pc:spChg chg="mod">
          <ac:chgData name="Nataša Bucik" userId="f908a8839ad6a75e" providerId="LiveId" clId="{2FF3F343-F41D-4187-8A1B-91B530A19F2D}" dt="2021-05-14T17:38:31.871" v="3612" actId="1076"/>
          <ac:spMkLst>
            <pc:docMk/>
            <pc:sldMk cId="69334162" sldId="283"/>
            <ac:spMk id="5" creationId="{5F1BF31A-FCB1-F14D-A219-8092B92AD449}"/>
          </ac:spMkLst>
        </pc:spChg>
        <pc:spChg chg="add del mod">
          <ac:chgData name="Nataša Bucik" userId="f908a8839ad6a75e" providerId="LiveId" clId="{2FF3F343-F41D-4187-8A1B-91B530A19F2D}" dt="2021-05-14T17:38:29.934" v="3611" actId="478"/>
          <ac:spMkLst>
            <pc:docMk/>
            <pc:sldMk cId="69334162" sldId="283"/>
            <ac:spMk id="7" creationId="{0428F0A9-0EA6-410F-BCF0-8CD974528817}"/>
          </ac:spMkLst>
        </pc:spChg>
      </pc:sldChg>
      <pc:sldChg chg="addSp delSp modSp add mod ord">
        <pc:chgData name="Nataša Bucik" userId="f908a8839ad6a75e" providerId="LiveId" clId="{2FF3F343-F41D-4187-8A1B-91B530A19F2D}" dt="2021-05-15T04:13:22.555" v="4155" actId="20577"/>
        <pc:sldMkLst>
          <pc:docMk/>
          <pc:sldMk cId="2576334587" sldId="284"/>
        </pc:sldMkLst>
        <pc:spChg chg="add del">
          <ac:chgData name="Nataša Bucik" userId="f908a8839ad6a75e" providerId="LiveId" clId="{2FF3F343-F41D-4187-8A1B-91B530A19F2D}" dt="2021-05-11T15:34:23.294" v="197" actId="11529"/>
          <ac:spMkLst>
            <pc:docMk/>
            <pc:sldMk cId="2576334587" sldId="284"/>
            <ac:spMk id="2" creationId="{38E9C8D6-96E4-444B-AB58-F2AC47BA8E4D}"/>
          </ac:spMkLst>
        </pc:spChg>
        <pc:spChg chg="add mod">
          <ac:chgData name="Nataša Bucik" userId="f908a8839ad6a75e" providerId="LiveId" clId="{2FF3F343-F41D-4187-8A1B-91B530A19F2D}" dt="2021-05-15T04:13:22.555" v="4155" actId="20577"/>
          <ac:spMkLst>
            <pc:docMk/>
            <pc:sldMk cId="2576334587" sldId="284"/>
            <ac:spMk id="5" creationId="{D46D3A1E-259A-419B-B389-35ACFCC93A09}"/>
          </ac:spMkLst>
        </pc:spChg>
        <pc:spChg chg="add mod">
          <ac:chgData name="Nataša Bucik" userId="f908a8839ad6a75e" providerId="LiveId" clId="{2FF3F343-F41D-4187-8A1B-91B530A19F2D}" dt="2021-05-11T15:35:34.609" v="261" actId="122"/>
          <ac:spMkLst>
            <pc:docMk/>
            <pc:sldMk cId="2576334587" sldId="284"/>
            <ac:spMk id="7" creationId="{1E10B99B-BDE8-49A6-A5F4-C4722289021B}"/>
          </ac:spMkLst>
        </pc:spChg>
        <pc:spChg chg="add del mod">
          <ac:chgData name="Nataša Bucik" userId="f908a8839ad6a75e" providerId="LiveId" clId="{2FF3F343-F41D-4187-8A1B-91B530A19F2D}" dt="2021-05-07T13:01:44.303" v="147" actId="21"/>
          <ac:spMkLst>
            <pc:docMk/>
            <pc:sldMk cId="2576334587" sldId="284"/>
            <ac:spMk id="7" creationId="{7BA2D661-9ADD-4B9B-A66D-20FCF5981135}"/>
          </ac:spMkLst>
        </pc:spChg>
        <pc:spChg chg="add del">
          <ac:chgData name="Nataša Bucik" userId="f908a8839ad6a75e" providerId="LiveId" clId="{2FF3F343-F41D-4187-8A1B-91B530A19F2D}" dt="2021-05-11T16:32:16.394" v="1350" actId="22"/>
          <ac:spMkLst>
            <pc:docMk/>
            <pc:sldMk cId="2576334587" sldId="284"/>
            <ac:spMk id="12" creationId="{72965FC5-DE79-4B0C-9498-D92304DB3BCC}"/>
          </ac:spMkLst>
        </pc:spChg>
        <pc:graphicFrameChg chg="add del mod">
          <ac:chgData name="Nataša Bucik" userId="f908a8839ad6a75e" providerId="LiveId" clId="{2FF3F343-F41D-4187-8A1B-91B530A19F2D}" dt="2021-05-11T16:33:25.562" v="1356"/>
          <ac:graphicFrameMkLst>
            <pc:docMk/>
            <pc:sldMk cId="2576334587" sldId="284"/>
            <ac:graphicFrameMk id="10" creationId="{E4E1BD6E-EFD6-4274-958A-685C55D1F36B}"/>
          </ac:graphicFrameMkLst>
        </pc:graphicFrameChg>
        <pc:picChg chg="add mod">
          <ac:chgData name="Nataša Bucik" userId="f908a8839ad6a75e" providerId="LiveId" clId="{2FF3F343-F41D-4187-8A1B-91B530A19F2D}" dt="2021-05-11T16:29:10.394" v="1348" actId="1076"/>
          <ac:picMkLst>
            <pc:docMk/>
            <pc:sldMk cId="2576334587" sldId="284"/>
            <ac:picMk id="4" creationId="{A5F7CF9B-2995-476D-BF08-39A8B05E7C77}"/>
          </ac:picMkLst>
        </pc:picChg>
        <pc:picChg chg="add mod">
          <ac:chgData name="Nataša Bucik" userId="f908a8839ad6a75e" providerId="LiveId" clId="{2FF3F343-F41D-4187-8A1B-91B530A19F2D}" dt="2021-05-07T12:57:30.532" v="6" actId="1076"/>
          <ac:picMkLst>
            <pc:docMk/>
            <pc:sldMk cId="2576334587" sldId="284"/>
            <ac:picMk id="8" creationId="{69C50510-1110-45E1-AA42-6D9EEF2486CD}"/>
          </ac:picMkLst>
        </pc:picChg>
      </pc:sldChg>
      <pc:sldChg chg="addSp delSp modSp add mod">
        <pc:chgData name="Nataša Bucik" userId="f908a8839ad6a75e" providerId="LiveId" clId="{2FF3F343-F41D-4187-8A1B-91B530A19F2D}" dt="2021-05-19T07:18:12.316" v="9137" actId="1076"/>
        <pc:sldMkLst>
          <pc:docMk/>
          <pc:sldMk cId="2037681804" sldId="285"/>
        </pc:sldMkLst>
        <pc:spChg chg="add mod">
          <ac:chgData name="Nataša Bucik" userId="f908a8839ad6a75e" providerId="LiveId" clId="{2FF3F343-F41D-4187-8A1B-91B530A19F2D}" dt="2021-05-19T06:39:37.085" v="7949" actId="113"/>
          <ac:spMkLst>
            <pc:docMk/>
            <pc:sldMk cId="2037681804" sldId="285"/>
            <ac:spMk id="6" creationId="{90996E37-F353-421E-8898-58821A900100}"/>
          </ac:spMkLst>
        </pc:spChg>
        <pc:spChg chg="add mod">
          <ac:chgData name="Nataša Bucik" userId="f908a8839ad6a75e" providerId="LiveId" clId="{2FF3F343-F41D-4187-8A1B-91B530A19F2D}" dt="2021-05-17T11:07:48.587" v="4586" actId="207"/>
          <ac:spMkLst>
            <pc:docMk/>
            <pc:sldMk cId="2037681804" sldId="285"/>
            <ac:spMk id="7" creationId="{9C58E3DC-3802-4C3F-8838-F59582B3749D}"/>
          </ac:spMkLst>
        </pc:spChg>
        <pc:spChg chg="add del mod">
          <ac:chgData name="Nataša Bucik" userId="f908a8839ad6a75e" providerId="LiveId" clId="{2FF3F343-F41D-4187-8A1B-91B530A19F2D}" dt="2021-05-14T16:20:57.034" v="2433" actId="21"/>
          <ac:spMkLst>
            <pc:docMk/>
            <pc:sldMk cId="2037681804" sldId="285"/>
            <ac:spMk id="15" creationId="{969B8A84-12CD-4A96-BDE2-E7DB387D3BB3}"/>
          </ac:spMkLst>
        </pc:spChg>
        <pc:graphicFrameChg chg="del">
          <ac:chgData name="Nataša Bucik" userId="f908a8839ad6a75e" providerId="LiveId" clId="{2FF3F343-F41D-4187-8A1B-91B530A19F2D}" dt="2021-05-14T16:00:11.984" v="2128" actId="478"/>
          <ac:graphicFrameMkLst>
            <pc:docMk/>
            <pc:sldMk cId="2037681804" sldId="285"/>
            <ac:graphicFrameMk id="2" creationId="{3CA424D9-FCD6-452E-A658-CB19256A5AD0}"/>
          </ac:graphicFrameMkLst>
        </pc:graphicFrameChg>
        <pc:picChg chg="add mod">
          <ac:chgData name="Nataša Bucik" userId="f908a8839ad6a75e" providerId="LiveId" clId="{2FF3F343-F41D-4187-8A1B-91B530A19F2D}" dt="2021-05-19T07:18:12.316" v="9137" actId="1076"/>
          <ac:picMkLst>
            <pc:docMk/>
            <pc:sldMk cId="2037681804" sldId="285"/>
            <ac:picMk id="3" creationId="{EE63F0DB-F3CF-47F7-874B-2F845098BB78}"/>
          </ac:picMkLst>
        </pc:picChg>
        <pc:picChg chg="add del mod">
          <ac:chgData name="Nataša Bucik" userId="f908a8839ad6a75e" providerId="LiveId" clId="{2FF3F343-F41D-4187-8A1B-91B530A19F2D}" dt="2021-05-14T16:14:03.885" v="2269" actId="478"/>
          <ac:picMkLst>
            <pc:docMk/>
            <pc:sldMk cId="2037681804" sldId="285"/>
            <ac:picMk id="8" creationId="{B90107C4-A773-4308-B27F-1914E9E1CE3B}"/>
          </ac:picMkLst>
        </pc:picChg>
        <pc:picChg chg="add mod">
          <ac:chgData name="Nataša Bucik" userId="f908a8839ad6a75e" providerId="LiveId" clId="{2FF3F343-F41D-4187-8A1B-91B530A19F2D}" dt="2021-05-14T16:20:24.498" v="2428" actId="1076"/>
          <ac:picMkLst>
            <pc:docMk/>
            <pc:sldMk cId="2037681804" sldId="285"/>
            <ac:picMk id="9" creationId="{06B0F422-7181-4760-920D-E3ABA1ACFFFF}"/>
          </ac:picMkLst>
        </pc:picChg>
        <pc:picChg chg="add mod">
          <ac:chgData name="Nataša Bucik" userId="f908a8839ad6a75e" providerId="LiveId" clId="{2FF3F343-F41D-4187-8A1B-91B530A19F2D}" dt="2021-05-17T09:40:50.016" v="4269" actId="1076"/>
          <ac:picMkLst>
            <pc:docMk/>
            <pc:sldMk cId="2037681804" sldId="285"/>
            <ac:picMk id="10" creationId="{CAEC9A9A-43BF-4DD5-9523-AB619E8646DA}"/>
          </ac:picMkLst>
        </pc:picChg>
        <pc:picChg chg="add mod">
          <ac:chgData name="Nataša Bucik" userId="f908a8839ad6a75e" providerId="LiveId" clId="{2FF3F343-F41D-4187-8A1B-91B530A19F2D}" dt="2021-05-17T09:40:55.479" v="4270" actId="1076"/>
          <ac:picMkLst>
            <pc:docMk/>
            <pc:sldMk cId="2037681804" sldId="285"/>
            <ac:picMk id="11" creationId="{9DAF6155-97C0-4D0A-B6EF-C7DB6D2CA5B8}"/>
          </ac:picMkLst>
        </pc:picChg>
        <pc:picChg chg="add mod">
          <ac:chgData name="Nataša Bucik" userId="f908a8839ad6a75e" providerId="LiveId" clId="{2FF3F343-F41D-4187-8A1B-91B530A19F2D}" dt="2021-05-14T16:20:39.937" v="2432" actId="1076"/>
          <ac:picMkLst>
            <pc:docMk/>
            <pc:sldMk cId="2037681804" sldId="285"/>
            <ac:picMk id="12" creationId="{275A8AF2-B8E5-4A27-A398-9963CB80FC42}"/>
          </ac:picMkLst>
        </pc:picChg>
        <pc:picChg chg="add mod">
          <ac:chgData name="Nataša Bucik" userId="f908a8839ad6a75e" providerId="LiveId" clId="{2FF3F343-F41D-4187-8A1B-91B530A19F2D}" dt="2021-05-14T16:20:35.389" v="2431" actId="1076"/>
          <ac:picMkLst>
            <pc:docMk/>
            <pc:sldMk cId="2037681804" sldId="285"/>
            <ac:picMk id="13" creationId="{4448F22E-BC57-48C2-B9E2-BAEAA2567879}"/>
          </ac:picMkLst>
        </pc:picChg>
        <pc:picChg chg="add mod">
          <ac:chgData name="Nataša Bucik" userId="f908a8839ad6a75e" providerId="LiveId" clId="{2FF3F343-F41D-4187-8A1B-91B530A19F2D}" dt="2021-05-17T09:41:10.904" v="4272" actId="1076"/>
          <ac:picMkLst>
            <pc:docMk/>
            <pc:sldMk cId="2037681804" sldId="285"/>
            <ac:picMk id="14" creationId="{042B993C-E9A3-45E9-BC7F-32F57BF58E4B}"/>
          </ac:picMkLst>
        </pc:picChg>
        <pc:picChg chg="add mod">
          <ac:chgData name="Nataša Bucik" userId="f908a8839ad6a75e" providerId="LiveId" clId="{2FF3F343-F41D-4187-8A1B-91B530A19F2D}" dt="2021-05-19T07:18:09.857" v="9136" actId="1076"/>
          <ac:picMkLst>
            <pc:docMk/>
            <pc:sldMk cId="2037681804" sldId="285"/>
            <ac:picMk id="16" creationId="{4EB4AC0F-55A8-46A7-A191-DCD6546366FE}"/>
          </ac:picMkLst>
        </pc:picChg>
      </pc:sldChg>
      <pc:sldChg chg="addSp delSp modSp add mod">
        <pc:chgData name="Nataša Bucik" userId="f908a8839ad6a75e" providerId="LiveId" clId="{2FF3F343-F41D-4187-8A1B-91B530A19F2D}" dt="2021-05-17T09:38:53.259" v="4245" actId="1076"/>
        <pc:sldMkLst>
          <pc:docMk/>
          <pc:sldMk cId="2497948804" sldId="286"/>
        </pc:sldMkLst>
        <pc:spChg chg="mod">
          <ac:chgData name="Nataša Bucik" userId="f908a8839ad6a75e" providerId="LiveId" clId="{2FF3F343-F41D-4187-8A1B-91B530A19F2D}" dt="2021-05-14T17:26:15.985" v="3393" actId="21"/>
          <ac:spMkLst>
            <pc:docMk/>
            <pc:sldMk cId="2497948804" sldId="286"/>
            <ac:spMk id="2" creationId="{6A88FD0C-F593-1447-8666-0D0317D8ED7E}"/>
          </ac:spMkLst>
        </pc:spChg>
        <pc:spChg chg="add del mod">
          <ac:chgData name="Nataša Bucik" userId="f908a8839ad6a75e" providerId="LiveId" clId="{2FF3F343-F41D-4187-8A1B-91B530A19F2D}" dt="2021-05-14T16:41:06.596" v="2888"/>
          <ac:spMkLst>
            <pc:docMk/>
            <pc:sldMk cId="2497948804" sldId="286"/>
            <ac:spMk id="4" creationId="{18AB5FC6-6854-43B0-A3D8-585CC236FA62}"/>
          </ac:spMkLst>
        </pc:spChg>
        <pc:spChg chg="mod">
          <ac:chgData name="Nataša Bucik" userId="f908a8839ad6a75e" providerId="LiveId" clId="{2FF3F343-F41D-4187-8A1B-91B530A19F2D}" dt="2021-05-17T09:38:48.913" v="4244" actId="1076"/>
          <ac:spMkLst>
            <pc:docMk/>
            <pc:sldMk cId="2497948804" sldId="286"/>
            <ac:spMk id="5" creationId="{5F1BF31A-FCB1-F14D-A219-8092B92AD449}"/>
          </ac:spMkLst>
        </pc:spChg>
        <pc:spChg chg="mod">
          <ac:chgData name="Nataša Bucik" userId="f908a8839ad6a75e" providerId="LiveId" clId="{2FF3F343-F41D-4187-8A1B-91B530A19F2D}" dt="2021-05-14T17:22:37.249" v="3356" actId="1076"/>
          <ac:spMkLst>
            <pc:docMk/>
            <pc:sldMk cId="2497948804" sldId="286"/>
            <ac:spMk id="7" creationId="{0428F0A9-0EA6-410F-BCF0-8CD974528817}"/>
          </ac:spMkLst>
        </pc:spChg>
        <pc:spChg chg="add mod">
          <ac:chgData name="Nataša Bucik" userId="f908a8839ad6a75e" providerId="LiveId" clId="{2FF3F343-F41D-4187-8A1B-91B530A19F2D}" dt="2021-05-14T17:34:13.237" v="3550" actId="20577"/>
          <ac:spMkLst>
            <pc:docMk/>
            <pc:sldMk cId="2497948804" sldId="286"/>
            <ac:spMk id="8" creationId="{92786AAD-36ED-4F95-A7A9-FAB0DA9E9452}"/>
          </ac:spMkLst>
        </pc:spChg>
        <pc:spChg chg="add del mod">
          <ac:chgData name="Nataša Bucik" userId="f908a8839ad6a75e" providerId="LiveId" clId="{2FF3F343-F41D-4187-8A1B-91B530A19F2D}" dt="2021-05-14T16:36:45.898" v="2859"/>
          <ac:spMkLst>
            <pc:docMk/>
            <pc:sldMk cId="2497948804" sldId="286"/>
            <ac:spMk id="9" creationId="{D44FA42B-4CA6-4142-8959-831E7603D96D}"/>
          </ac:spMkLst>
        </pc:spChg>
        <pc:spChg chg="add mod">
          <ac:chgData name="Nataša Bucik" userId="f908a8839ad6a75e" providerId="LiveId" clId="{2FF3F343-F41D-4187-8A1B-91B530A19F2D}" dt="2021-05-17T09:37:51.894" v="4235" actId="1076"/>
          <ac:spMkLst>
            <pc:docMk/>
            <pc:sldMk cId="2497948804" sldId="286"/>
            <ac:spMk id="10" creationId="{E6DAE235-EAB0-4E62-8201-DFF9E09DD248}"/>
          </ac:spMkLst>
        </pc:spChg>
        <pc:spChg chg="add mod">
          <ac:chgData name="Nataša Bucik" userId="f908a8839ad6a75e" providerId="LiveId" clId="{2FF3F343-F41D-4187-8A1B-91B530A19F2D}" dt="2021-05-17T09:38:53.259" v="4245" actId="1076"/>
          <ac:spMkLst>
            <pc:docMk/>
            <pc:sldMk cId="2497948804" sldId="286"/>
            <ac:spMk id="11" creationId="{9C48F9CD-9A64-4525-8CD4-00A5F4F8DE5B}"/>
          </ac:spMkLst>
        </pc:spChg>
        <pc:spChg chg="add mod">
          <ac:chgData name="Nataša Bucik" userId="f908a8839ad6a75e" providerId="LiveId" clId="{2FF3F343-F41D-4187-8A1B-91B530A19F2D}" dt="2021-05-14T17:09:35.757" v="3200" actId="207"/>
          <ac:spMkLst>
            <pc:docMk/>
            <pc:sldMk cId="2497948804" sldId="286"/>
            <ac:spMk id="12" creationId="{88291CF4-94B1-4091-9189-F4B726F64575}"/>
          </ac:spMkLst>
        </pc:spChg>
        <pc:spChg chg="add mod">
          <ac:chgData name="Nataša Bucik" userId="f908a8839ad6a75e" providerId="LiveId" clId="{2FF3F343-F41D-4187-8A1B-91B530A19F2D}" dt="2021-05-14T17:10:11.002" v="3202" actId="207"/>
          <ac:spMkLst>
            <pc:docMk/>
            <pc:sldMk cId="2497948804" sldId="286"/>
            <ac:spMk id="13" creationId="{CB0744F1-AB32-4C82-8CB6-7BC196CB2692}"/>
          </ac:spMkLst>
        </pc:spChg>
        <pc:spChg chg="add mod">
          <ac:chgData name="Nataša Bucik" userId="f908a8839ad6a75e" providerId="LiveId" clId="{2FF3F343-F41D-4187-8A1B-91B530A19F2D}" dt="2021-05-17T09:38:39.205" v="4242" actId="1076"/>
          <ac:spMkLst>
            <pc:docMk/>
            <pc:sldMk cId="2497948804" sldId="286"/>
            <ac:spMk id="14" creationId="{970DA6F2-2783-4ACF-82D0-2B994919B30F}"/>
          </ac:spMkLst>
        </pc:spChg>
        <pc:spChg chg="add mod">
          <ac:chgData name="Nataša Bucik" userId="f908a8839ad6a75e" providerId="LiveId" clId="{2FF3F343-F41D-4187-8A1B-91B530A19F2D}" dt="2021-05-14T17:26:48.730" v="3399" actId="1076"/>
          <ac:spMkLst>
            <pc:docMk/>
            <pc:sldMk cId="2497948804" sldId="286"/>
            <ac:spMk id="15" creationId="{4D93E269-0429-4382-A446-8A052E0857FC}"/>
          </ac:spMkLst>
        </pc:spChg>
        <pc:spChg chg="add mod">
          <ac:chgData name="Nataša Bucik" userId="f908a8839ad6a75e" providerId="LiveId" clId="{2FF3F343-F41D-4187-8A1B-91B530A19F2D}" dt="2021-05-14T17:26:59.913" v="3402" actId="1076"/>
          <ac:spMkLst>
            <pc:docMk/>
            <pc:sldMk cId="2497948804" sldId="286"/>
            <ac:spMk id="16" creationId="{7CF37683-6CBD-44C1-8558-C055397D5CE2}"/>
          </ac:spMkLst>
        </pc:spChg>
        <pc:spChg chg="add mod">
          <ac:chgData name="Nataša Bucik" userId="f908a8839ad6a75e" providerId="LiveId" clId="{2FF3F343-F41D-4187-8A1B-91B530A19F2D}" dt="2021-05-14T17:20:23.751" v="3345" actId="1076"/>
          <ac:spMkLst>
            <pc:docMk/>
            <pc:sldMk cId="2497948804" sldId="286"/>
            <ac:spMk id="17" creationId="{9E1C0A75-9FDF-47AE-ACF2-304956193074}"/>
          </ac:spMkLst>
        </pc:spChg>
        <pc:spChg chg="add mod">
          <ac:chgData name="Nataša Bucik" userId="f908a8839ad6a75e" providerId="LiveId" clId="{2FF3F343-F41D-4187-8A1B-91B530A19F2D}" dt="2021-05-17T09:38:31.720" v="4240" actId="1076"/>
          <ac:spMkLst>
            <pc:docMk/>
            <pc:sldMk cId="2497948804" sldId="286"/>
            <ac:spMk id="18" creationId="{637C59EB-3BE3-48DD-9786-9489C7E43819}"/>
          </ac:spMkLst>
        </pc:spChg>
        <pc:spChg chg="add mod">
          <ac:chgData name="Nataša Bucik" userId="f908a8839ad6a75e" providerId="LiveId" clId="{2FF3F343-F41D-4187-8A1B-91B530A19F2D}" dt="2021-05-14T17:31:18.582" v="3477" actId="1076"/>
          <ac:spMkLst>
            <pc:docMk/>
            <pc:sldMk cId="2497948804" sldId="286"/>
            <ac:spMk id="19" creationId="{6E769E9E-72C4-4CE3-8E3C-B9D9C7062082}"/>
          </ac:spMkLst>
        </pc:spChg>
        <pc:spChg chg="add mod">
          <ac:chgData name="Nataša Bucik" userId="f908a8839ad6a75e" providerId="LiveId" clId="{2FF3F343-F41D-4187-8A1B-91B530A19F2D}" dt="2021-05-17T09:37:59.565" v="4236" actId="1076"/>
          <ac:spMkLst>
            <pc:docMk/>
            <pc:sldMk cId="2497948804" sldId="286"/>
            <ac:spMk id="20" creationId="{0258DE50-AF3F-4D93-87DE-969CD41DFC7B}"/>
          </ac:spMkLst>
        </pc:spChg>
        <pc:spChg chg="add mod">
          <ac:chgData name="Nataša Bucik" userId="f908a8839ad6a75e" providerId="LiveId" clId="{2FF3F343-F41D-4187-8A1B-91B530A19F2D}" dt="2021-05-17T09:37:46.969" v="4234" actId="1076"/>
          <ac:spMkLst>
            <pc:docMk/>
            <pc:sldMk cId="2497948804" sldId="286"/>
            <ac:spMk id="21" creationId="{7FFBA513-95A1-4A11-BEFE-67FCEF52C577}"/>
          </ac:spMkLst>
        </pc:spChg>
        <pc:spChg chg="add mod">
          <ac:chgData name="Nataša Bucik" userId="f908a8839ad6a75e" providerId="LiveId" clId="{2FF3F343-F41D-4187-8A1B-91B530A19F2D}" dt="2021-05-14T17:27:57.741" v="3409" actId="1076"/>
          <ac:spMkLst>
            <pc:docMk/>
            <pc:sldMk cId="2497948804" sldId="286"/>
            <ac:spMk id="22" creationId="{73FCA2E7-C477-46F8-8A1E-F5223DE2AFD3}"/>
          </ac:spMkLst>
        </pc:spChg>
        <pc:spChg chg="add mod">
          <ac:chgData name="Nataša Bucik" userId="f908a8839ad6a75e" providerId="LiveId" clId="{2FF3F343-F41D-4187-8A1B-91B530A19F2D}" dt="2021-05-14T17:26:52.458" v="3400" actId="1076"/>
          <ac:spMkLst>
            <pc:docMk/>
            <pc:sldMk cId="2497948804" sldId="286"/>
            <ac:spMk id="23" creationId="{FE29EBC9-F5EB-4E5F-B477-5E8F59C45C9D}"/>
          </ac:spMkLst>
        </pc:spChg>
        <pc:spChg chg="add mod">
          <ac:chgData name="Nataša Bucik" userId="f908a8839ad6a75e" providerId="LiveId" clId="{2FF3F343-F41D-4187-8A1B-91B530A19F2D}" dt="2021-05-14T17:26:56.193" v="3401" actId="1076"/>
          <ac:spMkLst>
            <pc:docMk/>
            <pc:sldMk cId="2497948804" sldId="286"/>
            <ac:spMk id="24" creationId="{8E0C4E08-A35A-45A4-817B-872EBAAAEB48}"/>
          </ac:spMkLst>
        </pc:spChg>
        <pc:spChg chg="add mod">
          <ac:chgData name="Nataša Bucik" userId="f908a8839ad6a75e" providerId="LiveId" clId="{2FF3F343-F41D-4187-8A1B-91B530A19F2D}" dt="2021-05-14T17:23:46.009" v="3367" actId="1076"/>
          <ac:spMkLst>
            <pc:docMk/>
            <pc:sldMk cId="2497948804" sldId="286"/>
            <ac:spMk id="25" creationId="{80E0D9F8-3BDF-49DC-81B3-DD32EC5FA94E}"/>
          </ac:spMkLst>
        </pc:spChg>
        <pc:spChg chg="add mod">
          <ac:chgData name="Nataša Bucik" userId="f908a8839ad6a75e" providerId="LiveId" clId="{2FF3F343-F41D-4187-8A1B-91B530A19F2D}" dt="2021-05-14T17:30:34.024" v="3466" actId="1076"/>
          <ac:spMkLst>
            <pc:docMk/>
            <pc:sldMk cId="2497948804" sldId="286"/>
            <ac:spMk id="26" creationId="{CB9E972D-7BF9-4B14-AB7E-9423B9FFE6E4}"/>
          </ac:spMkLst>
        </pc:spChg>
        <pc:spChg chg="add mod">
          <ac:chgData name="Nataša Bucik" userId="f908a8839ad6a75e" providerId="LiveId" clId="{2FF3F343-F41D-4187-8A1B-91B530A19F2D}" dt="2021-05-17T09:34:11.222" v="4208" actId="6549"/>
          <ac:spMkLst>
            <pc:docMk/>
            <pc:sldMk cId="2497948804" sldId="286"/>
            <ac:spMk id="27" creationId="{4C4A4A4F-C17A-4F9D-A281-C8782BD5ACB0}"/>
          </ac:spMkLst>
        </pc:spChg>
        <pc:spChg chg="add mod">
          <ac:chgData name="Nataša Bucik" userId="f908a8839ad6a75e" providerId="LiveId" clId="{2FF3F343-F41D-4187-8A1B-91B530A19F2D}" dt="2021-05-14T17:33:52.531" v="3548" actId="20577"/>
          <ac:spMkLst>
            <pc:docMk/>
            <pc:sldMk cId="2497948804" sldId="286"/>
            <ac:spMk id="29" creationId="{608EF45C-60C6-46BC-AA03-8DB260BB86ED}"/>
          </ac:spMkLst>
        </pc:spChg>
        <pc:spChg chg="add mod">
          <ac:chgData name="Nataša Bucik" userId="f908a8839ad6a75e" providerId="LiveId" clId="{2FF3F343-F41D-4187-8A1B-91B530A19F2D}" dt="2021-05-14T17:30:29.511" v="3465" actId="1076"/>
          <ac:spMkLst>
            <pc:docMk/>
            <pc:sldMk cId="2497948804" sldId="286"/>
            <ac:spMk id="30" creationId="{BCAE45C1-91D4-44E4-90C6-9DDE15BC5B7A}"/>
          </ac:spMkLst>
        </pc:spChg>
        <pc:spChg chg="add del mod">
          <ac:chgData name="Nataša Bucik" userId="f908a8839ad6a75e" providerId="LiveId" clId="{2FF3F343-F41D-4187-8A1B-91B530A19F2D}" dt="2021-05-14T17:32:31.338" v="3490"/>
          <ac:spMkLst>
            <pc:docMk/>
            <pc:sldMk cId="2497948804" sldId="286"/>
            <ac:spMk id="31" creationId="{5A296FE4-B5AE-4F3A-B592-3FC25BDBB90B}"/>
          </ac:spMkLst>
        </pc:spChg>
        <pc:spChg chg="add mod">
          <ac:chgData name="Nataša Bucik" userId="f908a8839ad6a75e" providerId="LiveId" clId="{2FF3F343-F41D-4187-8A1B-91B530A19F2D}" dt="2021-05-14T17:31:03.595" v="3475" actId="1076"/>
          <ac:spMkLst>
            <pc:docMk/>
            <pc:sldMk cId="2497948804" sldId="286"/>
            <ac:spMk id="32" creationId="{4E1FF2E2-2878-4EEF-A4C2-96E4F30B85F1}"/>
          </ac:spMkLst>
        </pc:spChg>
        <pc:spChg chg="add del">
          <ac:chgData name="Nataša Bucik" userId="f908a8839ad6a75e" providerId="LiveId" clId="{2FF3F343-F41D-4187-8A1B-91B530A19F2D}" dt="2021-05-14T17:32:31.337" v="3488" actId="478"/>
          <ac:spMkLst>
            <pc:docMk/>
            <pc:sldMk cId="2497948804" sldId="286"/>
            <ac:spMk id="33" creationId="{10B89667-7298-47ED-BABA-3E12A19C575A}"/>
          </ac:spMkLst>
        </pc:spChg>
        <pc:spChg chg="add mod">
          <ac:chgData name="Nataša Bucik" userId="f908a8839ad6a75e" providerId="LiveId" clId="{2FF3F343-F41D-4187-8A1B-91B530A19F2D}" dt="2021-05-14T17:36:32.599" v="3572" actId="1076"/>
          <ac:spMkLst>
            <pc:docMk/>
            <pc:sldMk cId="2497948804" sldId="286"/>
            <ac:spMk id="35" creationId="{0C7922B1-66A2-4120-B103-E0245EEB6D58}"/>
          </ac:spMkLst>
        </pc:spChg>
        <pc:spChg chg="add del mod">
          <ac:chgData name="Nataša Bucik" userId="f908a8839ad6a75e" providerId="LiveId" clId="{2FF3F343-F41D-4187-8A1B-91B530A19F2D}" dt="2021-05-14T17:37:52.680" v="3609" actId="478"/>
          <ac:spMkLst>
            <pc:docMk/>
            <pc:sldMk cId="2497948804" sldId="286"/>
            <ac:spMk id="36" creationId="{808A2069-76A0-4E70-BC83-38AAE17D7734}"/>
          </ac:spMkLst>
        </pc:spChg>
        <pc:picChg chg="del mod">
          <ac:chgData name="Nataša Bucik" userId="f908a8839ad6a75e" providerId="LiveId" clId="{2FF3F343-F41D-4187-8A1B-91B530A19F2D}" dt="2021-05-14T16:36:45.897" v="2857" actId="478"/>
          <ac:picMkLst>
            <pc:docMk/>
            <pc:sldMk cId="2497948804" sldId="286"/>
            <ac:picMk id="6" creationId="{AAC27773-884C-4D98-9FDB-8EE98827DDF8}"/>
          </ac:picMkLst>
        </pc:picChg>
        <pc:picChg chg="add mod">
          <ac:chgData name="Nataša Bucik" userId="f908a8839ad6a75e" providerId="LiveId" clId="{2FF3F343-F41D-4187-8A1B-91B530A19F2D}" dt="2021-05-14T17:32:51.343" v="3492" actId="1076"/>
          <ac:picMkLst>
            <pc:docMk/>
            <pc:sldMk cId="2497948804" sldId="286"/>
            <ac:picMk id="34" creationId="{00AC9006-E35B-4F46-B13E-5AE4DD0BF965}"/>
          </ac:picMkLst>
        </pc:picChg>
      </pc:sldChg>
      <pc:sldChg chg="addSp modSp add del">
        <pc:chgData name="Nataša Bucik" userId="f908a8839ad6a75e" providerId="LiveId" clId="{2FF3F343-F41D-4187-8A1B-91B530A19F2D}" dt="2021-05-19T13:29:52.971" v="10987" actId="47"/>
        <pc:sldMkLst>
          <pc:docMk/>
          <pc:sldMk cId="1109660125" sldId="287"/>
        </pc:sldMkLst>
        <pc:picChg chg="add mod">
          <ac:chgData name="Nataša Bucik" userId="f908a8839ad6a75e" providerId="LiveId" clId="{2FF3F343-F41D-4187-8A1B-91B530A19F2D}" dt="2021-05-15T04:08:16.328" v="3981"/>
          <ac:picMkLst>
            <pc:docMk/>
            <pc:sldMk cId="1109660125" sldId="287"/>
            <ac:picMk id="7" creationId="{08199F81-7096-481B-B300-C25502FCB743}"/>
          </ac:picMkLst>
        </pc:picChg>
      </pc:sldChg>
      <pc:sldChg chg="addSp delSp modSp add mod ord addCm delCm">
        <pc:chgData name="Nataša Bucik" userId="f908a8839ad6a75e" providerId="LiveId" clId="{2FF3F343-F41D-4187-8A1B-91B530A19F2D}" dt="2021-05-19T13:16:38.721" v="10899"/>
        <pc:sldMkLst>
          <pc:docMk/>
          <pc:sldMk cId="1362854725" sldId="288"/>
        </pc:sldMkLst>
        <pc:spChg chg="mod">
          <ac:chgData name="Nataša Bucik" userId="f908a8839ad6a75e" providerId="LiveId" clId="{2FF3F343-F41D-4187-8A1B-91B530A19F2D}" dt="2021-05-17T11:40:22.226" v="5522" actId="1076"/>
          <ac:spMkLst>
            <pc:docMk/>
            <pc:sldMk cId="1362854725" sldId="288"/>
            <ac:spMk id="4" creationId="{B665ACD2-AF5C-2844-95A7-2DABC7200C7B}"/>
          </ac:spMkLst>
        </pc:spChg>
        <pc:spChg chg="add mod">
          <ac:chgData name="Nataša Bucik" userId="f908a8839ad6a75e" providerId="LiveId" clId="{2FF3F343-F41D-4187-8A1B-91B530A19F2D}" dt="2021-05-18T04:20:02.273" v="6624" actId="20577"/>
          <ac:spMkLst>
            <pc:docMk/>
            <pc:sldMk cId="1362854725" sldId="288"/>
            <ac:spMk id="10" creationId="{FCC330DF-DC87-42C1-B5A7-9019814493A1}"/>
          </ac:spMkLst>
        </pc:spChg>
        <pc:spChg chg="add del mod">
          <ac:chgData name="Nataša Bucik" userId="f908a8839ad6a75e" providerId="LiveId" clId="{2FF3F343-F41D-4187-8A1B-91B530A19F2D}" dt="2021-05-17T11:39:13.646" v="5521"/>
          <ac:spMkLst>
            <pc:docMk/>
            <pc:sldMk cId="1362854725" sldId="288"/>
            <ac:spMk id="11" creationId="{A991E7CA-D82A-4E08-8F4C-E9DC29F4A0FA}"/>
          </ac:spMkLst>
        </pc:spChg>
        <pc:spChg chg="add del mod">
          <ac:chgData name="Nataša Bucik" userId="f908a8839ad6a75e" providerId="LiveId" clId="{2FF3F343-F41D-4187-8A1B-91B530A19F2D}" dt="2021-05-17T11:42:19.672" v="5525"/>
          <ac:spMkLst>
            <pc:docMk/>
            <pc:sldMk cId="1362854725" sldId="288"/>
            <ac:spMk id="12" creationId="{7C536CCD-74A8-4B1B-8A9F-87A595B09290}"/>
          </ac:spMkLst>
        </pc:spChg>
        <pc:spChg chg="add mod">
          <ac:chgData name="Nataša Bucik" userId="f908a8839ad6a75e" providerId="LiveId" clId="{2FF3F343-F41D-4187-8A1B-91B530A19F2D}" dt="2021-05-19T07:18:29.635" v="9138" actId="113"/>
          <ac:spMkLst>
            <pc:docMk/>
            <pc:sldMk cId="1362854725" sldId="288"/>
            <ac:spMk id="13" creationId="{29C09EBC-EA27-4A86-9CC8-C572C5A327E7}"/>
          </ac:spMkLst>
        </pc:spChg>
        <pc:spChg chg="add del">
          <ac:chgData name="Nataša Bucik" userId="f908a8839ad6a75e" providerId="LiveId" clId="{2FF3F343-F41D-4187-8A1B-91B530A19F2D}" dt="2021-05-17T11:51:41.828" v="5960"/>
          <ac:spMkLst>
            <pc:docMk/>
            <pc:sldMk cId="1362854725" sldId="288"/>
            <ac:spMk id="14" creationId="{4A6EB394-A997-43FD-9517-3FE407067E9D}"/>
          </ac:spMkLst>
        </pc:spChg>
        <pc:spChg chg="add del mod">
          <ac:chgData name="Nataša Bucik" userId="f908a8839ad6a75e" providerId="LiveId" clId="{2FF3F343-F41D-4187-8A1B-91B530A19F2D}" dt="2021-05-17T11:53:17.412" v="5974" actId="767"/>
          <ac:spMkLst>
            <pc:docMk/>
            <pc:sldMk cId="1362854725" sldId="288"/>
            <ac:spMk id="15" creationId="{8917010B-10CA-4716-871B-531FE5B5162A}"/>
          </ac:spMkLst>
        </pc:spChg>
        <pc:spChg chg="add del mod">
          <ac:chgData name="Nataša Bucik" userId="f908a8839ad6a75e" providerId="LiveId" clId="{2FF3F343-F41D-4187-8A1B-91B530A19F2D}" dt="2021-05-17T11:52:32.301" v="5968"/>
          <ac:spMkLst>
            <pc:docMk/>
            <pc:sldMk cId="1362854725" sldId="288"/>
            <ac:spMk id="16" creationId="{C3407271-4871-4DEA-9DDF-05CE0A76E617}"/>
          </ac:spMkLst>
        </pc:spChg>
        <pc:spChg chg="add del">
          <ac:chgData name="Nataša Bucik" userId="f908a8839ad6a75e" providerId="LiveId" clId="{2FF3F343-F41D-4187-8A1B-91B530A19F2D}" dt="2021-05-17T11:53:16.005" v="5972"/>
          <ac:spMkLst>
            <pc:docMk/>
            <pc:sldMk cId="1362854725" sldId="288"/>
            <ac:spMk id="17" creationId="{B24E37E7-3AB6-4C1B-99AB-0529409DDC7A}"/>
          </ac:spMkLst>
        </pc:spChg>
        <pc:spChg chg="add del mod">
          <ac:chgData name="Nataša Bucik" userId="f908a8839ad6a75e" providerId="LiveId" clId="{2FF3F343-F41D-4187-8A1B-91B530A19F2D}" dt="2021-05-17T11:53:14.713" v="5971"/>
          <ac:spMkLst>
            <pc:docMk/>
            <pc:sldMk cId="1362854725" sldId="288"/>
            <ac:spMk id="18" creationId="{9651696C-65FE-4B7C-9908-4761C8DD065B}"/>
          </ac:spMkLst>
        </pc:spChg>
        <pc:spChg chg="add del mod">
          <ac:chgData name="Nataša Bucik" userId="f908a8839ad6a75e" providerId="LiveId" clId="{2FF3F343-F41D-4187-8A1B-91B530A19F2D}" dt="2021-05-17T11:55:34.767" v="6006" actId="767"/>
          <ac:spMkLst>
            <pc:docMk/>
            <pc:sldMk cId="1362854725" sldId="288"/>
            <ac:spMk id="19" creationId="{9118D85A-F015-4F05-BE1D-F409FE6A9615}"/>
          </ac:spMkLst>
        </pc:spChg>
        <pc:graphicFrameChg chg="mod">
          <ac:chgData name="Nataša Bucik" userId="f908a8839ad6a75e" providerId="LiveId" clId="{2FF3F343-F41D-4187-8A1B-91B530A19F2D}" dt="2021-05-18T09:00:13.450" v="7564" actId="1076"/>
          <ac:graphicFrameMkLst>
            <pc:docMk/>
            <pc:sldMk cId="1362854725" sldId="288"/>
            <ac:graphicFrameMk id="2" creationId="{3CA424D9-FCD6-452E-A658-CB19256A5AD0}"/>
          </ac:graphicFrameMkLst>
        </pc:graphicFrameChg>
        <pc:graphicFrameChg chg="del">
          <ac:chgData name="Nataša Bucik" userId="f908a8839ad6a75e" providerId="LiveId" clId="{2FF3F343-F41D-4187-8A1B-91B530A19F2D}" dt="2021-05-17T10:04:57.183" v="4429" actId="478"/>
          <ac:graphicFrameMkLst>
            <pc:docMk/>
            <pc:sldMk cId="1362854725" sldId="288"/>
            <ac:graphicFrameMk id="8" creationId="{DF5000D7-B243-4AA5-83C2-F7E93E6BAABF}"/>
          </ac:graphicFrameMkLst>
        </pc:graphicFrameChg>
        <pc:picChg chg="add mod">
          <ac:chgData name="Nataša Bucik" userId="f908a8839ad6a75e" providerId="LiveId" clId="{2FF3F343-F41D-4187-8A1B-91B530A19F2D}" dt="2021-05-18T09:00:16.001" v="7565" actId="1076"/>
          <ac:picMkLst>
            <pc:docMk/>
            <pc:sldMk cId="1362854725" sldId="288"/>
            <ac:picMk id="6" creationId="{84C5D06C-7F06-4FED-80E8-AD5FF2C1EC45}"/>
          </ac:picMkLst>
        </pc:picChg>
        <pc:picChg chg="del">
          <ac:chgData name="Nataša Bucik" userId="f908a8839ad6a75e" providerId="LiveId" clId="{2FF3F343-F41D-4187-8A1B-91B530A19F2D}" dt="2021-05-17T10:04:59.825" v="4430" actId="478"/>
          <ac:picMkLst>
            <pc:docMk/>
            <pc:sldMk cId="1362854725" sldId="288"/>
            <ac:picMk id="6" creationId="{FF87B887-BD09-41C9-BE53-493FFCEF8C5C}"/>
          </ac:picMkLst>
        </pc:picChg>
        <pc:picChg chg="del">
          <ac:chgData name="Nataša Bucik" userId="f908a8839ad6a75e" providerId="LiveId" clId="{2FF3F343-F41D-4187-8A1B-91B530A19F2D}" dt="2021-05-17T10:04:54.699" v="4428" actId="478"/>
          <ac:picMkLst>
            <pc:docMk/>
            <pc:sldMk cId="1362854725" sldId="288"/>
            <ac:picMk id="7" creationId="{DA96052C-255C-4188-9182-51242615B725}"/>
          </ac:picMkLst>
        </pc:picChg>
        <pc:picChg chg="add mod">
          <ac:chgData name="Nataša Bucik" userId="f908a8839ad6a75e" providerId="LiveId" clId="{2FF3F343-F41D-4187-8A1B-91B530A19F2D}" dt="2021-05-18T09:00:11.240" v="7563" actId="1076"/>
          <ac:picMkLst>
            <pc:docMk/>
            <pc:sldMk cId="1362854725" sldId="288"/>
            <ac:picMk id="7" creationId="{ECE473BF-998A-4197-9484-629490E186F5}"/>
          </ac:picMkLst>
        </pc:picChg>
        <pc:picChg chg="add mod">
          <ac:chgData name="Nataša Bucik" userId="f908a8839ad6a75e" providerId="LiveId" clId="{2FF3F343-F41D-4187-8A1B-91B530A19F2D}" dt="2021-05-18T09:00:22.680" v="7566" actId="1076"/>
          <ac:picMkLst>
            <pc:docMk/>
            <pc:sldMk cId="1362854725" sldId="288"/>
            <ac:picMk id="9" creationId="{3B479C40-8CFF-4E03-AFC7-F1E8CBE2AA77}"/>
          </ac:picMkLst>
        </pc:picChg>
      </pc:sldChg>
      <pc:sldChg chg="addSp delSp modSp add mod">
        <pc:chgData name="Nataša Bucik" userId="f908a8839ad6a75e" providerId="LiveId" clId="{2FF3F343-F41D-4187-8A1B-91B530A19F2D}" dt="2021-05-19T07:07:38.310" v="8853" actId="1076"/>
        <pc:sldMkLst>
          <pc:docMk/>
          <pc:sldMk cId="3356473575" sldId="289"/>
        </pc:sldMkLst>
        <pc:spChg chg="mod">
          <ac:chgData name="Nataša Bucik" userId="f908a8839ad6a75e" providerId="LiveId" clId="{2FF3F343-F41D-4187-8A1B-91B530A19F2D}" dt="2021-05-19T06:36:31.745" v="7862"/>
          <ac:spMkLst>
            <pc:docMk/>
            <pc:sldMk cId="3356473575" sldId="289"/>
            <ac:spMk id="3" creationId="{321B0DCB-51D4-43EE-8596-07FFE049A15D}"/>
          </ac:spMkLst>
        </pc:spChg>
        <pc:spChg chg="del">
          <ac:chgData name="Nataša Bucik" userId="f908a8839ad6a75e" providerId="LiveId" clId="{2FF3F343-F41D-4187-8A1B-91B530A19F2D}" dt="2021-05-19T06:37:16.192" v="7889" actId="478"/>
          <ac:spMkLst>
            <pc:docMk/>
            <pc:sldMk cId="3356473575" sldId="289"/>
            <ac:spMk id="6" creationId="{52C602D4-DEEC-E64F-A757-F5ACA27ECFB7}"/>
          </ac:spMkLst>
        </pc:spChg>
        <pc:spChg chg="mod">
          <ac:chgData name="Nataša Bucik" userId="f908a8839ad6a75e" providerId="LiveId" clId="{2FF3F343-F41D-4187-8A1B-91B530A19F2D}" dt="2021-05-19T07:07:38.310" v="8853" actId="1076"/>
          <ac:spMkLst>
            <pc:docMk/>
            <pc:sldMk cId="3356473575" sldId="289"/>
            <ac:spMk id="8" creationId="{FCD0F849-4982-41E3-A2B7-F59BAC50F5A9}"/>
          </ac:spMkLst>
        </pc:spChg>
        <pc:picChg chg="add mod">
          <ac:chgData name="Nataša Bucik" userId="f908a8839ad6a75e" providerId="LiveId" clId="{2FF3F343-F41D-4187-8A1B-91B530A19F2D}" dt="2021-05-19T07:06:39.588" v="8841" actId="1076"/>
          <ac:picMkLst>
            <pc:docMk/>
            <pc:sldMk cId="3356473575" sldId="289"/>
            <ac:picMk id="9" creationId="{D17F6B3F-CEC4-4D23-A6E9-4D3EFC17C680}"/>
          </ac:picMkLst>
        </pc:picChg>
        <pc:picChg chg="mod">
          <ac:chgData name="Nataša Bucik" userId="f908a8839ad6a75e" providerId="LiveId" clId="{2FF3F343-F41D-4187-8A1B-91B530A19F2D}" dt="2021-05-19T06:36:16.411" v="7860" actId="14100"/>
          <ac:picMkLst>
            <pc:docMk/>
            <pc:sldMk cId="3356473575" sldId="289"/>
            <ac:picMk id="10" creationId="{05C06871-9920-49C4-A232-2A550DD5A348}"/>
          </ac:picMkLst>
        </pc:picChg>
        <pc:picChg chg="add mod">
          <ac:chgData name="Nataša Bucik" userId="f908a8839ad6a75e" providerId="LiveId" clId="{2FF3F343-F41D-4187-8A1B-91B530A19F2D}" dt="2021-05-19T07:07:26.283" v="8849" actId="1076"/>
          <ac:picMkLst>
            <pc:docMk/>
            <pc:sldMk cId="3356473575" sldId="289"/>
            <ac:picMk id="11" creationId="{C6F93FFB-4398-4F7D-99E9-87FA86E993EA}"/>
          </ac:picMkLst>
        </pc:picChg>
        <pc:picChg chg="add mod">
          <ac:chgData name="Nataša Bucik" userId="f908a8839ad6a75e" providerId="LiveId" clId="{2FF3F343-F41D-4187-8A1B-91B530A19F2D}" dt="2021-05-19T07:07:31.716" v="8850" actId="1076"/>
          <ac:picMkLst>
            <pc:docMk/>
            <pc:sldMk cId="3356473575" sldId="289"/>
            <ac:picMk id="12" creationId="{EA916C74-E885-423F-B5FA-A9C85F79A5F7}"/>
          </ac:picMkLst>
        </pc:picChg>
        <pc:picChg chg="add mod">
          <ac:chgData name="Nataša Bucik" userId="f908a8839ad6a75e" providerId="LiveId" clId="{2FF3F343-F41D-4187-8A1B-91B530A19F2D}" dt="2021-05-19T07:07:17.966" v="8848" actId="1076"/>
          <ac:picMkLst>
            <pc:docMk/>
            <pc:sldMk cId="3356473575" sldId="289"/>
            <ac:picMk id="13" creationId="{9C2DE9E0-C303-4CBA-AB1D-025508A014EA}"/>
          </ac:picMkLst>
        </pc:picChg>
      </pc:sldChg>
      <pc:sldChg chg="delSp modSp del mod">
        <pc:chgData name="Nataša Bucik" userId="f908a8839ad6a75e" providerId="LiveId" clId="{2FF3F343-F41D-4187-8A1B-91B530A19F2D}" dt="2021-05-19T13:30:11.865" v="10988" actId="47"/>
        <pc:sldMkLst>
          <pc:docMk/>
          <pc:sldMk cId="954330330" sldId="290"/>
        </pc:sldMkLst>
        <pc:spChg chg="del">
          <ac:chgData name="Nataša Bucik" userId="f908a8839ad6a75e" providerId="LiveId" clId="{2FF3F343-F41D-4187-8A1B-91B530A19F2D}" dt="2021-05-19T12:31:18.091" v="10646" actId="478"/>
          <ac:spMkLst>
            <pc:docMk/>
            <pc:sldMk cId="954330330" sldId="290"/>
            <ac:spMk id="6" creationId="{52C602D4-DEEC-E64F-A757-F5ACA27ECFB7}"/>
          </ac:spMkLst>
        </pc:spChg>
        <pc:spChg chg="mod">
          <ac:chgData name="Nataša Bucik" userId="f908a8839ad6a75e" providerId="LiveId" clId="{2FF3F343-F41D-4187-8A1B-91B530A19F2D}" dt="2021-05-19T12:33:34.946" v="10807" actId="20577"/>
          <ac:spMkLst>
            <pc:docMk/>
            <pc:sldMk cId="954330330" sldId="290"/>
            <ac:spMk id="8" creationId="{FCD0F849-4982-41E3-A2B7-F59BAC50F5A9}"/>
          </ac:spMkLst>
        </pc:spChg>
        <pc:picChg chg="mod">
          <ac:chgData name="Nataša Bucik" userId="f908a8839ad6a75e" providerId="LiveId" clId="{2FF3F343-F41D-4187-8A1B-91B530A19F2D}" dt="2021-05-19T12:32:14.547" v="10662" actId="1076"/>
          <ac:picMkLst>
            <pc:docMk/>
            <pc:sldMk cId="954330330" sldId="290"/>
            <ac:picMk id="15" creationId="{A555E12A-426A-4965-BDE0-E67A8D42F6AA}"/>
          </ac:picMkLst>
        </pc:picChg>
        <pc:picChg chg="mod">
          <ac:chgData name="Nataša Bucik" userId="f908a8839ad6a75e" providerId="LiveId" clId="{2FF3F343-F41D-4187-8A1B-91B530A19F2D}" dt="2021-05-19T12:32:24.673" v="10665" actId="1076"/>
          <ac:picMkLst>
            <pc:docMk/>
            <pc:sldMk cId="954330330" sldId="290"/>
            <ac:picMk id="19" creationId="{C0DBD196-3AA1-4D62-915D-916695DD45FD}"/>
          </ac:picMkLst>
        </pc:picChg>
        <pc:picChg chg="mod">
          <ac:chgData name="Nataša Bucik" userId="f908a8839ad6a75e" providerId="LiveId" clId="{2FF3F343-F41D-4187-8A1B-91B530A19F2D}" dt="2021-05-19T12:32:28.313" v="10666" actId="1076"/>
          <ac:picMkLst>
            <pc:docMk/>
            <pc:sldMk cId="954330330" sldId="290"/>
            <ac:picMk id="20" creationId="{4EF90688-2D89-4518-B5C5-98A0A77D1663}"/>
          </ac:picMkLst>
        </pc:picChg>
        <pc:picChg chg="mod">
          <ac:chgData name="Nataša Bucik" userId="f908a8839ad6a75e" providerId="LiveId" clId="{2FF3F343-F41D-4187-8A1B-91B530A19F2D}" dt="2021-05-19T12:32:20.257" v="10663" actId="1076"/>
          <ac:picMkLst>
            <pc:docMk/>
            <pc:sldMk cId="954330330" sldId="290"/>
            <ac:picMk id="21" creationId="{A772D444-84CA-488F-AB26-E831F5EA7548}"/>
          </ac:picMkLst>
        </pc:picChg>
      </pc:sldChg>
    </pc:docChg>
  </pc:docChgLst>
  <pc:docChgLst>
    <pc:chgData name="Nataša Bucik" userId="f908a8839ad6a75e" providerId="LiveId" clId="{AEC8A67A-A14A-479C-9CEA-613FEE6F5EDB}"/>
    <pc:docChg chg="undo custSel addSld delSld modSld sldOrd">
      <pc:chgData name="Nataša Bucik" userId="f908a8839ad6a75e" providerId="LiveId" clId="{AEC8A67A-A14A-479C-9CEA-613FEE6F5EDB}" dt="2021-05-21T12:24:10.130" v="1774"/>
      <pc:docMkLst>
        <pc:docMk/>
      </pc:docMkLst>
      <pc:sldChg chg="del">
        <pc:chgData name="Nataša Bucik" userId="f908a8839ad6a75e" providerId="LiveId" clId="{AEC8A67A-A14A-479C-9CEA-613FEE6F5EDB}" dt="2021-05-20T07:17:30.378" v="1166" actId="47"/>
        <pc:sldMkLst>
          <pc:docMk/>
          <pc:sldMk cId="776360801" sldId="268"/>
        </pc:sldMkLst>
      </pc:sldChg>
      <pc:sldChg chg="ord">
        <pc:chgData name="Nataša Bucik" userId="f908a8839ad6a75e" providerId="LiveId" clId="{AEC8A67A-A14A-479C-9CEA-613FEE6F5EDB}" dt="2021-05-20T07:18:18.273" v="1169"/>
        <pc:sldMkLst>
          <pc:docMk/>
          <pc:sldMk cId="263809869" sldId="271"/>
        </pc:sldMkLst>
      </pc:sldChg>
      <pc:sldChg chg="addSp delSp modSp mod">
        <pc:chgData name="Nataša Bucik" userId="f908a8839ad6a75e" providerId="LiveId" clId="{AEC8A67A-A14A-479C-9CEA-613FEE6F5EDB}" dt="2021-05-20T08:42:26.971" v="1670" actId="1076"/>
        <pc:sldMkLst>
          <pc:docMk/>
          <pc:sldMk cId="1493649226" sldId="272"/>
        </pc:sldMkLst>
        <pc:spChg chg="mod">
          <ac:chgData name="Nataša Bucik" userId="f908a8839ad6a75e" providerId="LiveId" clId="{AEC8A67A-A14A-479C-9CEA-613FEE6F5EDB}" dt="2021-05-20T08:30:30.099" v="1519" actId="113"/>
          <ac:spMkLst>
            <pc:docMk/>
            <pc:sldMk cId="1493649226" sldId="272"/>
            <ac:spMk id="11" creationId="{D684C5CC-A5FE-439A-AA78-35E231359AC4}"/>
          </ac:spMkLst>
        </pc:spChg>
        <pc:spChg chg="mod">
          <ac:chgData name="Nataša Bucik" userId="f908a8839ad6a75e" providerId="LiveId" clId="{AEC8A67A-A14A-479C-9CEA-613FEE6F5EDB}" dt="2021-05-20T08:42:26.971" v="1670" actId="1076"/>
          <ac:spMkLst>
            <pc:docMk/>
            <pc:sldMk cId="1493649226" sldId="272"/>
            <ac:spMk id="12" creationId="{BA90AB88-06AF-49AD-ABA3-6AFEB1A4E36A}"/>
          </ac:spMkLst>
        </pc:spChg>
        <pc:picChg chg="mod">
          <ac:chgData name="Nataša Bucik" userId="f908a8839ad6a75e" providerId="LiveId" clId="{AEC8A67A-A14A-479C-9CEA-613FEE6F5EDB}" dt="2021-05-20T08:42:08.145" v="1667" actId="1076"/>
          <ac:picMkLst>
            <pc:docMk/>
            <pc:sldMk cId="1493649226" sldId="272"/>
            <ac:picMk id="5" creationId="{1ED1E6EA-EFC3-43F1-9E24-3F5F9B3A9915}"/>
          </ac:picMkLst>
        </pc:picChg>
        <pc:picChg chg="add del mod">
          <ac:chgData name="Nataša Bucik" userId="f908a8839ad6a75e" providerId="LiveId" clId="{AEC8A67A-A14A-479C-9CEA-613FEE6F5EDB}" dt="2021-05-20T08:29:07.942" v="1502" actId="478"/>
          <ac:picMkLst>
            <pc:docMk/>
            <pc:sldMk cId="1493649226" sldId="272"/>
            <ac:picMk id="13" creationId="{D1DF8D8C-CB46-47F4-83F9-50B11399CB2B}"/>
          </ac:picMkLst>
        </pc:picChg>
        <pc:picChg chg="del">
          <ac:chgData name="Nataša Bucik" userId="f908a8839ad6a75e" providerId="LiveId" clId="{AEC8A67A-A14A-479C-9CEA-613FEE6F5EDB}" dt="2021-05-20T08:24:40.253" v="1457" actId="478"/>
          <ac:picMkLst>
            <pc:docMk/>
            <pc:sldMk cId="1493649226" sldId="272"/>
            <ac:picMk id="15" creationId="{3AAF04EA-EB2F-4C2C-B55D-C6E51C417507}"/>
          </ac:picMkLst>
        </pc:picChg>
        <pc:picChg chg="del">
          <ac:chgData name="Nataša Bucik" userId="f908a8839ad6a75e" providerId="LiveId" clId="{AEC8A67A-A14A-479C-9CEA-613FEE6F5EDB}" dt="2021-05-20T08:24:43.228" v="1458" actId="478"/>
          <ac:picMkLst>
            <pc:docMk/>
            <pc:sldMk cId="1493649226" sldId="272"/>
            <ac:picMk id="17" creationId="{123DBE2F-699B-4FB2-8C8E-D53FF9297821}"/>
          </ac:picMkLst>
        </pc:picChg>
        <pc:picChg chg="del">
          <ac:chgData name="Nataša Bucik" userId="f908a8839ad6a75e" providerId="LiveId" clId="{AEC8A67A-A14A-479C-9CEA-613FEE6F5EDB}" dt="2021-05-20T08:24:46.451" v="1459" actId="478"/>
          <ac:picMkLst>
            <pc:docMk/>
            <pc:sldMk cId="1493649226" sldId="272"/>
            <ac:picMk id="18" creationId="{35023725-2125-4988-9DAA-5622853F5B33}"/>
          </ac:picMkLst>
        </pc:picChg>
        <pc:picChg chg="del">
          <ac:chgData name="Nataša Bucik" userId="f908a8839ad6a75e" providerId="LiveId" clId="{AEC8A67A-A14A-479C-9CEA-613FEE6F5EDB}" dt="2021-05-20T08:24:48.973" v="1460" actId="478"/>
          <ac:picMkLst>
            <pc:docMk/>
            <pc:sldMk cId="1493649226" sldId="272"/>
            <ac:picMk id="19" creationId="{15B7661E-1EC2-46AD-BC70-92E06ABB5D63}"/>
          </ac:picMkLst>
        </pc:picChg>
        <pc:picChg chg="del">
          <ac:chgData name="Nataša Bucik" userId="f908a8839ad6a75e" providerId="LiveId" clId="{AEC8A67A-A14A-479C-9CEA-613FEE6F5EDB}" dt="2021-05-20T08:24:51.347" v="1461" actId="478"/>
          <ac:picMkLst>
            <pc:docMk/>
            <pc:sldMk cId="1493649226" sldId="272"/>
            <ac:picMk id="20" creationId="{675F1252-6E1B-475A-A44F-CE7D72340089}"/>
          </ac:picMkLst>
        </pc:picChg>
        <pc:picChg chg="del">
          <ac:chgData name="Nataša Bucik" userId="f908a8839ad6a75e" providerId="LiveId" clId="{AEC8A67A-A14A-479C-9CEA-613FEE6F5EDB}" dt="2021-05-20T08:24:54.032" v="1462" actId="478"/>
          <ac:picMkLst>
            <pc:docMk/>
            <pc:sldMk cId="1493649226" sldId="272"/>
            <ac:picMk id="21" creationId="{4050A5BB-F4B5-410D-9867-4A0CE9F33C93}"/>
          </ac:picMkLst>
        </pc:picChg>
        <pc:picChg chg="mod">
          <ac:chgData name="Nataša Bucik" userId="f908a8839ad6a75e" providerId="LiveId" clId="{AEC8A67A-A14A-479C-9CEA-613FEE6F5EDB}" dt="2021-05-20T08:29:59.126" v="1511" actId="1076"/>
          <ac:picMkLst>
            <pc:docMk/>
            <pc:sldMk cId="1493649226" sldId="272"/>
            <ac:picMk id="22" creationId="{73796ED6-B1F5-4FE6-BB6E-FBE423318F18}"/>
          </ac:picMkLst>
        </pc:picChg>
        <pc:picChg chg="add mod">
          <ac:chgData name="Nataša Bucik" userId="f908a8839ad6a75e" providerId="LiveId" clId="{AEC8A67A-A14A-479C-9CEA-613FEE6F5EDB}" dt="2021-05-20T08:28:59.096" v="1499" actId="1076"/>
          <ac:picMkLst>
            <pc:docMk/>
            <pc:sldMk cId="1493649226" sldId="272"/>
            <ac:picMk id="23" creationId="{716EC62B-E031-4D84-B9E3-562FA26085BA}"/>
          </ac:picMkLst>
        </pc:picChg>
        <pc:picChg chg="mod">
          <ac:chgData name="Nataša Bucik" userId="f908a8839ad6a75e" providerId="LiveId" clId="{AEC8A67A-A14A-479C-9CEA-613FEE6F5EDB}" dt="2021-05-20T08:42:16.462" v="1669" actId="1076"/>
          <ac:picMkLst>
            <pc:docMk/>
            <pc:sldMk cId="1493649226" sldId="272"/>
            <ac:picMk id="24" creationId="{8B461A0A-2EE6-4062-A773-861A3901C443}"/>
          </ac:picMkLst>
        </pc:picChg>
        <pc:picChg chg="add del mod">
          <ac:chgData name="Nataša Bucik" userId="f908a8839ad6a75e" providerId="LiveId" clId="{AEC8A67A-A14A-479C-9CEA-613FEE6F5EDB}" dt="2021-05-20T08:29:12.614" v="1503" actId="478"/>
          <ac:picMkLst>
            <pc:docMk/>
            <pc:sldMk cId="1493649226" sldId="272"/>
            <ac:picMk id="25" creationId="{7264531B-076B-482D-8769-71D11FD998F4}"/>
          </ac:picMkLst>
        </pc:picChg>
        <pc:picChg chg="add mod">
          <ac:chgData name="Nataša Bucik" userId="f908a8839ad6a75e" providerId="LiveId" clId="{AEC8A67A-A14A-479C-9CEA-613FEE6F5EDB}" dt="2021-05-20T08:42:04.508" v="1666" actId="1076"/>
          <ac:picMkLst>
            <pc:docMk/>
            <pc:sldMk cId="1493649226" sldId="272"/>
            <ac:picMk id="26" creationId="{FD627D79-FB94-4024-A8BF-17A7BF7E23D3}"/>
          </ac:picMkLst>
        </pc:picChg>
        <pc:picChg chg="add mod">
          <ac:chgData name="Nataša Bucik" userId="f908a8839ad6a75e" providerId="LiveId" clId="{AEC8A67A-A14A-479C-9CEA-613FEE6F5EDB}" dt="2021-05-20T08:42:11.844" v="1668" actId="1076"/>
          <ac:picMkLst>
            <pc:docMk/>
            <pc:sldMk cId="1493649226" sldId="272"/>
            <ac:picMk id="27" creationId="{03E4997E-DB40-4444-A193-E8C740AD12D7}"/>
          </ac:picMkLst>
        </pc:picChg>
        <pc:picChg chg="add mod">
          <ac:chgData name="Nataša Bucik" userId="f908a8839ad6a75e" providerId="LiveId" clId="{AEC8A67A-A14A-479C-9CEA-613FEE6F5EDB}" dt="2021-05-20T08:30:02.369" v="1512" actId="1076"/>
          <ac:picMkLst>
            <pc:docMk/>
            <pc:sldMk cId="1493649226" sldId="272"/>
            <ac:picMk id="28" creationId="{AD5C0B78-28A7-4339-A187-D3F9E86EC56C}"/>
          </ac:picMkLst>
        </pc:picChg>
        <pc:picChg chg="add mod">
          <ac:chgData name="Nataša Bucik" userId="f908a8839ad6a75e" providerId="LiveId" clId="{AEC8A67A-A14A-479C-9CEA-613FEE6F5EDB}" dt="2021-05-20T08:29:49.598" v="1508" actId="1076"/>
          <ac:picMkLst>
            <pc:docMk/>
            <pc:sldMk cId="1493649226" sldId="272"/>
            <ac:picMk id="29" creationId="{69F3CEE1-D58B-41DF-8861-E3B3EF3134BF}"/>
          </ac:picMkLst>
        </pc:picChg>
        <pc:picChg chg="add mod">
          <ac:chgData name="Nataša Bucik" userId="f908a8839ad6a75e" providerId="LiveId" clId="{AEC8A67A-A14A-479C-9CEA-613FEE6F5EDB}" dt="2021-05-20T08:29:55.514" v="1510" actId="1076"/>
          <ac:picMkLst>
            <pc:docMk/>
            <pc:sldMk cId="1493649226" sldId="272"/>
            <ac:picMk id="30" creationId="{2D64422A-3655-4ECD-94A8-5A9A7532A333}"/>
          </ac:picMkLst>
        </pc:picChg>
      </pc:sldChg>
      <pc:sldChg chg="modSp mod">
        <pc:chgData name="Nataša Bucik" userId="f908a8839ad6a75e" providerId="LiveId" clId="{AEC8A67A-A14A-479C-9CEA-613FEE6F5EDB}" dt="2021-05-20T07:25:55.651" v="1209" actId="6549"/>
        <pc:sldMkLst>
          <pc:docMk/>
          <pc:sldMk cId="141573611" sldId="273"/>
        </pc:sldMkLst>
        <pc:spChg chg="mod">
          <ac:chgData name="Nataša Bucik" userId="f908a8839ad6a75e" providerId="LiveId" clId="{AEC8A67A-A14A-479C-9CEA-613FEE6F5EDB}" dt="2021-05-20T07:25:17.197" v="1192" actId="20577"/>
          <ac:spMkLst>
            <pc:docMk/>
            <pc:sldMk cId="141573611" sldId="273"/>
            <ac:spMk id="6" creationId="{EA816149-FBE8-4462-A8C8-1CB1DEBB5536}"/>
          </ac:spMkLst>
        </pc:spChg>
        <pc:spChg chg="mod">
          <ac:chgData name="Nataša Bucik" userId="f908a8839ad6a75e" providerId="LiveId" clId="{AEC8A67A-A14A-479C-9CEA-613FEE6F5EDB}" dt="2021-05-20T07:25:55.651" v="1209" actId="6549"/>
          <ac:spMkLst>
            <pc:docMk/>
            <pc:sldMk cId="141573611" sldId="273"/>
            <ac:spMk id="7" creationId="{2D93D4B6-A748-41B8-92AD-9694C5B3A158}"/>
          </ac:spMkLst>
        </pc:spChg>
        <pc:picChg chg="mod">
          <ac:chgData name="Nataša Bucik" userId="f908a8839ad6a75e" providerId="LiveId" clId="{AEC8A67A-A14A-479C-9CEA-613FEE6F5EDB}" dt="2021-05-20T07:25:44.159" v="1194" actId="1076"/>
          <ac:picMkLst>
            <pc:docMk/>
            <pc:sldMk cId="141573611" sldId="273"/>
            <ac:picMk id="12" creationId="{2711CE19-0929-4F7A-A609-D18EEC73CB2B}"/>
          </ac:picMkLst>
        </pc:picChg>
      </pc:sldChg>
      <pc:sldChg chg="modSp mod">
        <pc:chgData name="Nataša Bucik" userId="f908a8839ad6a75e" providerId="LiveId" clId="{AEC8A67A-A14A-479C-9CEA-613FEE6F5EDB}" dt="2021-05-20T08:45:21.240" v="1719" actId="1076"/>
        <pc:sldMkLst>
          <pc:docMk/>
          <pc:sldMk cId="2060725185" sldId="278"/>
        </pc:sldMkLst>
        <pc:picChg chg="mod">
          <ac:chgData name="Nataša Bucik" userId="f908a8839ad6a75e" providerId="LiveId" clId="{AEC8A67A-A14A-479C-9CEA-613FEE6F5EDB}" dt="2021-05-20T08:45:21.240" v="1719" actId="1076"/>
          <ac:picMkLst>
            <pc:docMk/>
            <pc:sldMk cId="2060725185" sldId="278"/>
            <ac:picMk id="15" creationId="{A555E12A-426A-4965-BDE0-E67A8D42F6AA}"/>
          </ac:picMkLst>
        </pc:picChg>
        <pc:picChg chg="mod">
          <ac:chgData name="Nataša Bucik" userId="f908a8839ad6a75e" providerId="LiveId" clId="{AEC8A67A-A14A-479C-9CEA-613FEE6F5EDB}" dt="2021-05-20T08:45:04.451" v="1717" actId="1076"/>
          <ac:picMkLst>
            <pc:docMk/>
            <pc:sldMk cId="2060725185" sldId="278"/>
            <ac:picMk id="20" creationId="{4EF90688-2D89-4518-B5C5-98A0A77D1663}"/>
          </ac:picMkLst>
        </pc:picChg>
        <pc:picChg chg="mod">
          <ac:chgData name="Nataša Bucik" userId="f908a8839ad6a75e" providerId="LiveId" clId="{AEC8A67A-A14A-479C-9CEA-613FEE6F5EDB}" dt="2021-05-20T08:45:01.893" v="1716" actId="1076"/>
          <ac:picMkLst>
            <pc:docMk/>
            <pc:sldMk cId="2060725185" sldId="278"/>
            <ac:picMk id="21" creationId="{A772D444-84CA-488F-AB26-E831F5EA7548}"/>
          </ac:picMkLst>
        </pc:picChg>
        <pc:picChg chg="mod">
          <ac:chgData name="Nataša Bucik" userId="f908a8839ad6a75e" providerId="LiveId" clId="{AEC8A67A-A14A-479C-9CEA-613FEE6F5EDB}" dt="2021-05-20T08:45:16.942" v="1718" actId="1076"/>
          <ac:picMkLst>
            <pc:docMk/>
            <pc:sldMk cId="2060725185" sldId="278"/>
            <ac:picMk id="22" creationId="{C5C931FA-B57F-476C-8C0F-B07F3A2ABCDA}"/>
          </ac:picMkLst>
        </pc:picChg>
      </pc:sldChg>
      <pc:sldChg chg="del">
        <pc:chgData name="Nataša Bucik" userId="f908a8839ad6a75e" providerId="LiveId" clId="{AEC8A67A-A14A-479C-9CEA-613FEE6F5EDB}" dt="2021-05-20T07:17:54.455" v="1167" actId="47"/>
        <pc:sldMkLst>
          <pc:docMk/>
          <pc:sldMk cId="1354824506" sldId="281"/>
        </pc:sldMkLst>
      </pc:sldChg>
      <pc:sldChg chg="modSp del mod">
        <pc:chgData name="Nataša Bucik" userId="f908a8839ad6a75e" providerId="LiveId" clId="{AEC8A67A-A14A-479C-9CEA-613FEE6F5EDB}" dt="2021-05-20T08:30:36.768" v="1520" actId="47"/>
        <pc:sldMkLst>
          <pc:docMk/>
          <pc:sldMk cId="2037681804" sldId="285"/>
        </pc:sldMkLst>
        <pc:spChg chg="mod">
          <ac:chgData name="Nataša Bucik" userId="f908a8839ad6a75e" providerId="LiveId" clId="{AEC8A67A-A14A-479C-9CEA-613FEE6F5EDB}" dt="2021-05-20T08:25:25.707" v="1466" actId="21"/>
          <ac:spMkLst>
            <pc:docMk/>
            <pc:sldMk cId="2037681804" sldId="285"/>
            <ac:spMk id="7" creationId="{9C58E3DC-3802-4C3F-8838-F59582B3749D}"/>
          </ac:spMkLst>
        </pc:spChg>
        <pc:picChg chg="mod">
          <ac:chgData name="Nataša Bucik" userId="f908a8839ad6a75e" providerId="LiveId" clId="{AEC8A67A-A14A-479C-9CEA-613FEE6F5EDB}" dt="2021-05-20T08:29:22.185" v="1504" actId="1076"/>
          <ac:picMkLst>
            <pc:docMk/>
            <pc:sldMk cId="2037681804" sldId="285"/>
            <ac:picMk id="10" creationId="{CAEC9A9A-43BF-4DD5-9523-AB619E8646DA}"/>
          </ac:picMkLst>
        </pc:picChg>
      </pc:sldChg>
      <pc:sldChg chg="addSp modSp mod">
        <pc:chgData name="Nataša Bucik" userId="f908a8839ad6a75e" providerId="LiveId" clId="{AEC8A67A-A14A-479C-9CEA-613FEE6F5EDB}" dt="2021-05-20T08:46:58.217" v="1771" actId="113"/>
        <pc:sldMkLst>
          <pc:docMk/>
          <pc:sldMk cId="2497948804" sldId="286"/>
        </pc:sldMkLst>
        <pc:spChg chg="mod">
          <ac:chgData name="Nataša Bucik" userId="f908a8839ad6a75e" providerId="LiveId" clId="{AEC8A67A-A14A-479C-9CEA-613FEE6F5EDB}" dt="2021-05-20T08:31:20.108" v="1544" actId="20577"/>
          <ac:spMkLst>
            <pc:docMk/>
            <pc:sldMk cId="2497948804" sldId="286"/>
            <ac:spMk id="2" creationId="{6A88FD0C-F593-1447-8666-0D0317D8ED7E}"/>
          </ac:spMkLst>
        </pc:spChg>
        <pc:spChg chg="mod">
          <ac:chgData name="Nataša Bucik" userId="f908a8839ad6a75e" providerId="LiveId" clId="{AEC8A67A-A14A-479C-9CEA-613FEE6F5EDB}" dt="2021-05-20T08:22:00.836" v="1357" actId="1076"/>
          <ac:spMkLst>
            <pc:docMk/>
            <pc:sldMk cId="2497948804" sldId="286"/>
            <ac:spMk id="5" creationId="{5F1BF31A-FCB1-F14D-A219-8092B92AD449}"/>
          </ac:spMkLst>
        </pc:spChg>
        <pc:spChg chg="mod">
          <ac:chgData name="Nataša Bucik" userId="f908a8839ad6a75e" providerId="LiveId" clId="{AEC8A67A-A14A-479C-9CEA-613FEE6F5EDB}" dt="2021-05-20T08:19:55.645" v="1336" actId="1076"/>
          <ac:spMkLst>
            <pc:docMk/>
            <pc:sldMk cId="2497948804" sldId="286"/>
            <ac:spMk id="10" creationId="{E6DAE235-EAB0-4E62-8201-DFF9E09DD248}"/>
          </ac:spMkLst>
        </pc:spChg>
        <pc:spChg chg="mod">
          <ac:chgData name="Nataša Bucik" userId="f908a8839ad6a75e" providerId="LiveId" clId="{AEC8A67A-A14A-479C-9CEA-613FEE6F5EDB}" dt="2021-05-20T08:15:57.600" v="1230" actId="1076"/>
          <ac:spMkLst>
            <pc:docMk/>
            <pc:sldMk cId="2497948804" sldId="286"/>
            <ac:spMk id="11" creationId="{9C48F9CD-9A64-4525-8CD4-00A5F4F8DE5B}"/>
          </ac:spMkLst>
        </pc:spChg>
        <pc:spChg chg="mod">
          <ac:chgData name="Nataša Bucik" userId="f908a8839ad6a75e" providerId="LiveId" clId="{AEC8A67A-A14A-479C-9CEA-613FEE6F5EDB}" dt="2021-05-20T08:21:46.880" v="1355" actId="1076"/>
          <ac:spMkLst>
            <pc:docMk/>
            <pc:sldMk cId="2497948804" sldId="286"/>
            <ac:spMk id="12" creationId="{88291CF4-94B1-4091-9189-F4B726F64575}"/>
          </ac:spMkLst>
        </pc:spChg>
        <pc:spChg chg="mod">
          <ac:chgData name="Nataša Bucik" userId="f908a8839ad6a75e" providerId="LiveId" clId="{AEC8A67A-A14A-479C-9CEA-613FEE6F5EDB}" dt="2021-05-20T08:20:26.896" v="1342" actId="1076"/>
          <ac:spMkLst>
            <pc:docMk/>
            <pc:sldMk cId="2497948804" sldId="286"/>
            <ac:spMk id="13" creationId="{CB0744F1-AB32-4C82-8CB6-7BC196CB2692}"/>
          </ac:spMkLst>
        </pc:spChg>
        <pc:spChg chg="mod">
          <ac:chgData name="Nataša Bucik" userId="f908a8839ad6a75e" providerId="LiveId" clId="{AEC8A67A-A14A-479C-9CEA-613FEE6F5EDB}" dt="2021-05-20T08:20:45.875" v="1345" actId="1076"/>
          <ac:spMkLst>
            <pc:docMk/>
            <pc:sldMk cId="2497948804" sldId="286"/>
            <ac:spMk id="15" creationId="{4D93E269-0429-4382-A446-8A052E0857FC}"/>
          </ac:spMkLst>
        </pc:spChg>
        <pc:spChg chg="mod">
          <ac:chgData name="Nataša Bucik" userId="f908a8839ad6a75e" providerId="LiveId" clId="{AEC8A67A-A14A-479C-9CEA-613FEE6F5EDB}" dt="2021-05-20T08:21:02.361" v="1348" actId="1076"/>
          <ac:spMkLst>
            <pc:docMk/>
            <pc:sldMk cId="2497948804" sldId="286"/>
            <ac:spMk id="16" creationId="{7CF37683-6CBD-44C1-8558-C055397D5CE2}"/>
          </ac:spMkLst>
        </pc:spChg>
        <pc:spChg chg="mod">
          <ac:chgData name="Nataša Bucik" userId="f908a8839ad6a75e" providerId="LiveId" clId="{AEC8A67A-A14A-479C-9CEA-613FEE6F5EDB}" dt="2021-05-20T08:19:59.067" v="1337" actId="1076"/>
          <ac:spMkLst>
            <pc:docMk/>
            <pc:sldMk cId="2497948804" sldId="286"/>
            <ac:spMk id="17" creationId="{9E1C0A75-9FDF-47AE-ACF2-304956193074}"/>
          </ac:spMkLst>
        </pc:spChg>
        <pc:spChg chg="mod">
          <ac:chgData name="Nataša Bucik" userId="f908a8839ad6a75e" providerId="LiveId" clId="{AEC8A67A-A14A-479C-9CEA-613FEE6F5EDB}" dt="2021-05-20T08:21:25.190" v="1351" actId="1076"/>
          <ac:spMkLst>
            <pc:docMk/>
            <pc:sldMk cId="2497948804" sldId="286"/>
            <ac:spMk id="18" creationId="{637C59EB-3BE3-48DD-9786-9489C7E43819}"/>
          </ac:spMkLst>
        </pc:spChg>
        <pc:spChg chg="mod">
          <ac:chgData name="Nataša Bucik" userId="f908a8839ad6a75e" providerId="LiveId" clId="{AEC8A67A-A14A-479C-9CEA-613FEE6F5EDB}" dt="2021-05-20T08:23:45.489" v="1451" actId="1076"/>
          <ac:spMkLst>
            <pc:docMk/>
            <pc:sldMk cId="2497948804" sldId="286"/>
            <ac:spMk id="19" creationId="{6E769E9E-72C4-4CE3-8E3C-B9D9C7062082}"/>
          </ac:spMkLst>
        </pc:spChg>
        <pc:spChg chg="mod">
          <ac:chgData name="Nataša Bucik" userId="f908a8839ad6a75e" providerId="LiveId" clId="{AEC8A67A-A14A-479C-9CEA-613FEE6F5EDB}" dt="2021-05-20T08:19:30.552" v="1331" actId="1076"/>
          <ac:spMkLst>
            <pc:docMk/>
            <pc:sldMk cId="2497948804" sldId="286"/>
            <ac:spMk id="20" creationId="{0258DE50-AF3F-4D93-87DE-969CD41DFC7B}"/>
          </ac:spMkLst>
        </pc:spChg>
        <pc:spChg chg="mod">
          <ac:chgData name="Nataša Bucik" userId="f908a8839ad6a75e" providerId="LiveId" clId="{AEC8A67A-A14A-479C-9CEA-613FEE6F5EDB}" dt="2021-05-20T08:15:53.559" v="1229" actId="1076"/>
          <ac:spMkLst>
            <pc:docMk/>
            <pc:sldMk cId="2497948804" sldId="286"/>
            <ac:spMk id="21" creationId="{7FFBA513-95A1-4A11-BEFE-67FCEF52C577}"/>
          </ac:spMkLst>
        </pc:spChg>
        <pc:spChg chg="mod">
          <ac:chgData name="Nataša Bucik" userId="f908a8839ad6a75e" providerId="LiveId" clId="{AEC8A67A-A14A-479C-9CEA-613FEE6F5EDB}" dt="2021-05-20T08:22:20.365" v="1359" actId="1076"/>
          <ac:spMkLst>
            <pc:docMk/>
            <pc:sldMk cId="2497948804" sldId="286"/>
            <ac:spMk id="22" creationId="{73FCA2E7-C477-46F8-8A1E-F5223DE2AFD3}"/>
          </ac:spMkLst>
        </pc:spChg>
        <pc:spChg chg="mod">
          <ac:chgData name="Nataša Bucik" userId="f908a8839ad6a75e" providerId="LiveId" clId="{AEC8A67A-A14A-479C-9CEA-613FEE6F5EDB}" dt="2021-05-20T08:20:53.901" v="1347" actId="1076"/>
          <ac:spMkLst>
            <pc:docMk/>
            <pc:sldMk cId="2497948804" sldId="286"/>
            <ac:spMk id="23" creationId="{FE29EBC9-F5EB-4E5F-B477-5E8F59C45C9D}"/>
          </ac:spMkLst>
        </pc:spChg>
        <pc:spChg chg="mod">
          <ac:chgData name="Nataša Bucik" userId="f908a8839ad6a75e" providerId="LiveId" clId="{AEC8A67A-A14A-479C-9CEA-613FEE6F5EDB}" dt="2021-05-20T08:14:27.337" v="1217" actId="1076"/>
          <ac:spMkLst>
            <pc:docMk/>
            <pc:sldMk cId="2497948804" sldId="286"/>
            <ac:spMk id="24" creationId="{8E0C4E08-A35A-45A4-817B-872EBAAAEB48}"/>
          </ac:spMkLst>
        </pc:spChg>
        <pc:spChg chg="mod">
          <ac:chgData name="Nataša Bucik" userId="f908a8839ad6a75e" providerId="LiveId" clId="{AEC8A67A-A14A-479C-9CEA-613FEE6F5EDB}" dt="2021-05-20T08:22:30.199" v="1361" actId="1076"/>
          <ac:spMkLst>
            <pc:docMk/>
            <pc:sldMk cId="2497948804" sldId="286"/>
            <ac:spMk id="25" creationId="{80E0D9F8-3BDF-49DC-81B3-DD32EC5FA94E}"/>
          </ac:spMkLst>
        </pc:spChg>
        <pc:spChg chg="mod">
          <ac:chgData name="Nataša Bucik" userId="f908a8839ad6a75e" providerId="LiveId" clId="{AEC8A67A-A14A-479C-9CEA-613FEE6F5EDB}" dt="2021-05-20T08:21:33.049" v="1353" actId="1076"/>
          <ac:spMkLst>
            <pc:docMk/>
            <pc:sldMk cId="2497948804" sldId="286"/>
            <ac:spMk id="26" creationId="{CB9E972D-7BF9-4B14-AB7E-9423B9FFE6E4}"/>
          </ac:spMkLst>
        </pc:spChg>
        <pc:spChg chg="mod">
          <ac:chgData name="Nataša Bucik" userId="f908a8839ad6a75e" providerId="LiveId" clId="{AEC8A67A-A14A-479C-9CEA-613FEE6F5EDB}" dt="2021-05-20T08:22:26.180" v="1360" actId="1076"/>
          <ac:spMkLst>
            <pc:docMk/>
            <pc:sldMk cId="2497948804" sldId="286"/>
            <ac:spMk id="27" creationId="{4C4A4A4F-C17A-4F9D-A281-C8782BD5ACB0}"/>
          </ac:spMkLst>
        </pc:spChg>
        <pc:spChg chg="mod">
          <ac:chgData name="Nataša Bucik" userId="f908a8839ad6a75e" providerId="LiveId" clId="{AEC8A67A-A14A-479C-9CEA-613FEE6F5EDB}" dt="2021-05-20T08:46:58.217" v="1771" actId="113"/>
          <ac:spMkLst>
            <pc:docMk/>
            <pc:sldMk cId="2497948804" sldId="286"/>
            <ac:spMk id="29" creationId="{608EF45C-60C6-46BC-AA03-8DB260BB86ED}"/>
          </ac:spMkLst>
        </pc:spChg>
        <pc:spChg chg="mod">
          <ac:chgData name="Nataša Bucik" userId="f908a8839ad6a75e" providerId="LiveId" clId="{AEC8A67A-A14A-479C-9CEA-613FEE6F5EDB}" dt="2021-05-20T08:22:04.478" v="1358" actId="1076"/>
          <ac:spMkLst>
            <pc:docMk/>
            <pc:sldMk cId="2497948804" sldId="286"/>
            <ac:spMk id="30" creationId="{BCAE45C1-91D4-44E4-90C6-9DDE15BC5B7A}"/>
          </ac:spMkLst>
        </pc:spChg>
        <pc:spChg chg="mod">
          <ac:chgData name="Nataša Bucik" userId="f908a8839ad6a75e" providerId="LiveId" clId="{AEC8A67A-A14A-479C-9CEA-613FEE6F5EDB}" dt="2021-05-20T08:20:48.959" v="1346" actId="1076"/>
          <ac:spMkLst>
            <pc:docMk/>
            <pc:sldMk cId="2497948804" sldId="286"/>
            <ac:spMk id="32" creationId="{4E1FF2E2-2878-4EEF-A4C2-96E4F30B85F1}"/>
          </ac:spMkLst>
        </pc:spChg>
        <pc:spChg chg="mod">
          <ac:chgData name="Nataša Bucik" userId="f908a8839ad6a75e" providerId="LiveId" clId="{AEC8A67A-A14A-479C-9CEA-613FEE6F5EDB}" dt="2021-05-20T08:19:45.969" v="1334" actId="1076"/>
          <ac:spMkLst>
            <pc:docMk/>
            <pc:sldMk cId="2497948804" sldId="286"/>
            <ac:spMk id="35" creationId="{0C7922B1-66A2-4120-B103-E0245EEB6D58}"/>
          </ac:spMkLst>
        </pc:spChg>
        <pc:picChg chg="add mod">
          <ac:chgData name="Nataša Bucik" userId="f908a8839ad6a75e" providerId="LiveId" clId="{AEC8A67A-A14A-479C-9CEA-613FEE6F5EDB}" dt="2021-05-20T08:23:33.523" v="1447" actId="1076"/>
          <ac:picMkLst>
            <pc:docMk/>
            <pc:sldMk cId="2497948804" sldId="286"/>
            <ac:picMk id="31" creationId="{EB3B9C1D-2989-4ACF-A104-16CBFFEC0A6E}"/>
          </ac:picMkLst>
        </pc:picChg>
        <pc:picChg chg="add mod">
          <ac:chgData name="Nataša Bucik" userId="f908a8839ad6a75e" providerId="LiveId" clId="{AEC8A67A-A14A-479C-9CEA-613FEE6F5EDB}" dt="2021-05-20T08:24:00.881" v="1453" actId="1076"/>
          <ac:picMkLst>
            <pc:docMk/>
            <pc:sldMk cId="2497948804" sldId="286"/>
            <ac:picMk id="33" creationId="{6BA01AA1-0EA8-478C-A350-6FC681A7FD35}"/>
          </ac:picMkLst>
        </pc:picChg>
        <pc:picChg chg="mod">
          <ac:chgData name="Nataša Bucik" userId="f908a8839ad6a75e" providerId="LiveId" clId="{AEC8A67A-A14A-479C-9CEA-613FEE6F5EDB}" dt="2021-05-20T08:19:11.018" v="1328" actId="1076"/>
          <ac:picMkLst>
            <pc:docMk/>
            <pc:sldMk cId="2497948804" sldId="286"/>
            <ac:picMk id="34" creationId="{00AC9006-E35B-4F46-B13E-5AE4DD0BF965}"/>
          </ac:picMkLst>
        </pc:picChg>
      </pc:sldChg>
      <pc:sldChg chg="addSp delSp modSp mod">
        <pc:chgData name="Nataša Bucik" userId="f908a8839ad6a75e" providerId="LiveId" clId="{AEC8A67A-A14A-479C-9CEA-613FEE6F5EDB}" dt="2021-05-21T12:24:10.130" v="1774"/>
        <pc:sldMkLst>
          <pc:docMk/>
          <pc:sldMk cId="1362854725" sldId="288"/>
        </pc:sldMkLst>
        <pc:spChg chg="add del mod">
          <ac:chgData name="Nataša Bucik" userId="f908a8839ad6a75e" providerId="LiveId" clId="{AEC8A67A-A14A-479C-9CEA-613FEE6F5EDB}" dt="2021-05-20T08:44:02.281" v="1683"/>
          <ac:spMkLst>
            <pc:docMk/>
            <pc:sldMk cId="1362854725" sldId="288"/>
            <ac:spMk id="11" creationId="{6A61AE86-8FE8-454E-A9D4-EDEE5C7FC866}"/>
          </ac:spMkLst>
        </pc:spChg>
        <pc:spChg chg="add del">
          <ac:chgData name="Nataša Bucik" userId="f908a8839ad6a75e" providerId="LiveId" clId="{AEC8A67A-A14A-479C-9CEA-613FEE6F5EDB}" dt="2021-05-20T08:43:16.857" v="1672" actId="22"/>
          <ac:spMkLst>
            <pc:docMk/>
            <pc:sldMk cId="1362854725" sldId="288"/>
            <ac:spMk id="12" creationId="{B6FF498A-CCD0-4276-B8ED-E585B6EC52BC}"/>
          </ac:spMkLst>
        </pc:spChg>
        <pc:spChg chg="add mod">
          <ac:chgData name="Nataša Bucik" userId="f908a8839ad6a75e" providerId="LiveId" clId="{AEC8A67A-A14A-479C-9CEA-613FEE6F5EDB}" dt="2021-05-20T08:46:15.326" v="1767" actId="1076"/>
          <ac:spMkLst>
            <pc:docMk/>
            <pc:sldMk cId="1362854725" sldId="288"/>
            <ac:spMk id="14" creationId="{EBDAE5AC-74B0-403D-AAD6-188640095623}"/>
          </ac:spMkLst>
        </pc:spChg>
        <pc:picChg chg="add mod">
          <ac:chgData name="Nataša Bucik" userId="f908a8839ad6a75e" providerId="LiveId" clId="{AEC8A67A-A14A-479C-9CEA-613FEE6F5EDB}" dt="2021-05-21T12:24:10.130" v="1774"/>
          <ac:picMkLst>
            <pc:docMk/>
            <pc:sldMk cId="1362854725" sldId="288"/>
            <ac:picMk id="8" creationId="{9C7E707E-9DF5-4A20-B073-CA0F42B3366F}"/>
          </ac:picMkLst>
        </pc:picChg>
        <pc:picChg chg="del">
          <ac:chgData name="Nataša Bucik" userId="f908a8839ad6a75e" providerId="LiveId" clId="{AEC8A67A-A14A-479C-9CEA-613FEE6F5EDB}" dt="2021-05-20T07:22:20.700" v="1174" actId="478"/>
          <ac:picMkLst>
            <pc:docMk/>
            <pc:sldMk cId="1362854725" sldId="288"/>
            <ac:picMk id="9" creationId="{3B479C40-8CFF-4E03-AFC7-F1E8CBE2AA77}"/>
          </ac:picMkLst>
        </pc:picChg>
      </pc:sldChg>
      <pc:sldChg chg="addSp delSp modSp mod">
        <pc:chgData name="Nataša Bucik" userId="f908a8839ad6a75e" providerId="LiveId" clId="{AEC8A67A-A14A-479C-9CEA-613FEE6F5EDB}" dt="2021-05-19T16:50:24.563" v="243" actId="21"/>
        <pc:sldMkLst>
          <pc:docMk/>
          <pc:sldMk cId="3356473575" sldId="289"/>
        </pc:sldMkLst>
        <pc:spChg chg="add del mod">
          <ac:chgData name="Nataša Bucik" userId="f908a8839ad6a75e" providerId="LiveId" clId="{AEC8A67A-A14A-479C-9CEA-613FEE6F5EDB}" dt="2021-05-19T16:48:46.227" v="232" actId="21"/>
          <ac:spMkLst>
            <pc:docMk/>
            <pc:sldMk cId="3356473575" sldId="289"/>
            <ac:spMk id="14" creationId="{DFD57789-B314-445A-9C87-6B23FFF15ACB}"/>
          </ac:spMkLst>
        </pc:spChg>
        <pc:picChg chg="add del mod">
          <ac:chgData name="Nataša Bucik" userId="f908a8839ad6a75e" providerId="LiveId" clId="{AEC8A67A-A14A-479C-9CEA-613FEE6F5EDB}" dt="2021-05-19T16:45:43.113" v="192" actId="478"/>
          <ac:picMkLst>
            <pc:docMk/>
            <pc:sldMk cId="3356473575" sldId="289"/>
            <ac:picMk id="7" creationId="{88C58450-61C4-46B2-BA6F-DF774A43075A}"/>
          </ac:picMkLst>
        </pc:picChg>
        <pc:picChg chg="add del mod">
          <ac:chgData name="Nataša Bucik" userId="f908a8839ad6a75e" providerId="LiveId" clId="{AEC8A67A-A14A-479C-9CEA-613FEE6F5EDB}" dt="2021-05-19T16:50:15.155" v="241" actId="21"/>
          <ac:picMkLst>
            <pc:docMk/>
            <pc:sldMk cId="3356473575" sldId="289"/>
            <ac:picMk id="16" creationId="{01CD8996-6A0C-47CC-801B-F5D8863FD3C8}"/>
          </ac:picMkLst>
        </pc:picChg>
        <pc:picChg chg="add del mod">
          <ac:chgData name="Nataša Bucik" userId="f908a8839ad6a75e" providerId="LiveId" clId="{AEC8A67A-A14A-479C-9CEA-613FEE6F5EDB}" dt="2021-05-19T16:50:24.563" v="243" actId="21"/>
          <ac:picMkLst>
            <pc:docMk/>
            <pc:sldMk cId="3356473575" sldId="289"/>
            <ac:picMk id="1026" creationId="{AC50DCBA-FE2A-4E4B-985D-804544DF7DEE}"/>
          </ac:picMkLst>
        </pc:picChg>
      </pc:sldChg>
      <pc:sldChg chg="del">
        <pc:chgData name="Nataša Bucik" userId="f908a8839ad6a75e" providerId="LiveId" clId="{AEC8A67A-A14A-479C-9CEA-613FEE6F5EDB}" dt="2021-05-19T16:47:27.779" v="201"/>
        <pc:sldMkLst>
          <pc:docMk/>
          <pc:sldMk cId="21380830" sldId="290"/>
        </pc:sldMkLst>
      </pc:sldChg>
      <pc:sldChg chg="addSp delSp modSp add mod">
        <pc:chgData name="Nataša Bucik" userId="f908a8839ad6a75e" providerId="LiveId" clId="{AEC8A67A-A14A-479C-9CEA-613FEE6F5EDB}" dt="2021-05-21T12:23:44.273" v="1772"/>
        <pc:sldMkLst>
          <pc:docMk/>
          <pc:sldMk cId="451725779" sldId="290"/>
        </pc:sldMkLst>
        <pc:spChg chg="mod">
          <ac:chgData name="Nataša Bucik" userId="f908a8839ad6a75e" providerId="LiveId" clId="{AEC8A67A-A14A-479C-9CEA-613FEE6F5EDB}" dt="2021-05-19T18:25:46.079" v="683"/>
          <ac:spMkLst>
            <pc:docMk/>
            <pc:sldMk cId="451725779" sldId="290"/>
            <ac:spMk id="2" creationId="{6BB02268-4F13-E64D-8F38-99B6A43C2071}"/>
          </ac:spMkLst>
        </pc:spChg>
        <pc:spChg chg="del">
          <ac:chgData name="Nataša Bucik" userId="f908a8839ad6a75e" providerId="LiveId" clId="{AEC8A67A-A14A-479C-9CEA-613FEE6F5EDB}" dt="2021-05-19T18:15:34.608" v="621" actId="478"/>
          <ac:spMkLst>
            <pc:docMk/>
            <pc:sldMk cId="451725779" sldId="290"/>
            <ac:spMk id="5" creationId="{D29DF551-8788-5D4A-9C3F-66B2D8A25A43}"/>
          </ac:spMkLst>
        </pc:spChg>
        <pc:spChg chg="del">
          <ac:chgData name="Nataša Bucik" userId="f908a8839ad6a75e" providerId="LiveId" clId="{AEC8A67A-A14A-479C-9CEA-613FEE6F5EDB}" dt="2021-05-19T18:15:31.969" v="620" actId="478"/>
          <ac:spMkLst>
            <pc:docMk/>
            <pc:sldMk cId="451725779" sldId="290"/>
            <ac:spMk id="6" creationId="{0166FC6E-E060-4A4F-A42A-D9AF7B495B01}"/>
          </ac:spMkLst>
        </pc:spChg>
        <pc:spChg chg="del mod">
          <ac:chgData name="Nataša Bucik" userId="f908a8839ad6a75e" providerId="LiveId" clId="{AEC8A67A-A14A-479C-9CEA-613FEE6F5EDB}" dt="2021-05-19T16:47:55.601" v="224" actId="478"/>
          <ac:spMkLst>
            <pc:docMk/>
            <pc:sldMk cId="451725779" sldId="290"/>
            <ac:spMk id="9" creationId="{E5C848E7-7069-4918-8FDB-CA12C7A476B6}"/>
          </ac:spMkLst>
        </pc:spChg>
        <pc:spChg chg="del mod">
          <ac:chgData name="Nataša Bucik" userId="f908a8839ad6a75e" providerId="LiveId" clId="{AEC8A67A-A14A-479C-9CEA-613FEE6F5EDB}" dt="2021-05-19T16:47:55.601" v="226"/>
          <ac:spMkLst>
            <pc:docMk/>
            <pc:sldMk cId="451725779" sldId="290"/>
            <ac:spMk id="10" creationId="{A91FE64A-8C44-4B7A-974C-8348A3DA6F18}"/>
          </ac:spMkLst>
        </pc:spChg>
        <pc:spChg chg="add del mod">
          <ac:chgData name="Nataša Bucik" userId="f908a8839ad6a75e" providerId="LiveId" clId="{AEC8A67A-A14A-479C-9CEA-613FEE6F5EDB}" dt="2021-05-19T16:50:54.354" v="246" actId="21"/>
          <ac:spMkLst>
            <pc:docMk/>
            <pc:sldMk cId="451725779" sldId="290"/>
            <ac:spMk id="11" creationId="{BE514CA0-8FE9-4E61-B903-21373D0A6DF2}"/>
          </ac:spMkLst>
        </pc:spChg>
        <pc:spChg chg="add mod">
          <ac:chgData name="Nataša Bucik" userId="f908a8839ad6a75e" providerId="LiveId" clId="{AEC8A67A-A14A-479C-9CEA-613FEE6F5EDB}" dt="2021-05-20T07:26:33.622" v="1215" actId="20577"/>
          <ac:spMkLst>
            <pc:docMk/>
            <pc:sldMk cId="451725779" sldId="290"/>
            <ac:spMk id="12" creationId="{C97C0417-F17D-46B0-8F94-671FAB7B7475}"/>
          </ac:spMkLst>
        </pc:spChg>
        <pc:spChg chg="add del">
          <ac:chgData name="Nataša Bucik" userId="f908a8839ad6a75e" providerId="LiveId" clId="{AEC8A67A-A14A-479C-9CEA-613FEE6F5EDB}" dt="2021-05-19T18:17:40.399" v="653" actId="22"/>
          <ac:spMkLst>
            <pc:docMk/>
            <pc:sldMk cId="451725779" sldId="290"/>
            <ac:spMk id="13" creationId="{7AE6BEBD-1284-4CA1-979C-9922F94B9E98}"/>
          </ac:spMkLst>
        </pc:spChg>
        <pc:spChg chg="add mod">
          <ac:chgData name="Nataša Bucik" userId="f908a8839ad6a75e" providerId="LiveId" clId="{AEC8A67A-A14A-479C-9CEA-613FEE6F5EDB}" dt="2021-05-20T08:39:00.357" v="1640" actId="1076"/>
          <ac:spMkLst>
            <pc:docMk/>
            <pc:sldMk cId="451725779" sldId="290"/>
            <ac:spMk id="16" creationId="{CB86D371-462F-471D-9B49-F3B471998B4D}"/>
          </ac:spMkLst>
        </pc:spChg>
        <pc:spChg chg="add mod">
          <ac:chgData name="Nataša Bucik" userId="f908a8839ad6a75e" providerId="LiveId" clId="{AEC8A67A-A14A-479C-9CEA-613FEE6F5EDB}" dt="2021-05-20T08:39:15.358" v="1643" actId="1076"/>
          <ac:spMkLst>
            <pc:docMk/>
            <pc:sldMk cId="451725779" sldId="290"/>
            <ac:spMk id="19" creationId="{24E44C4C-B429-4F4B-9793-FE144B8C262E}"/>
          </ac:spMkLst>
        </pc:spChg>
        <pc:spChg chg="add mod">
          <ac:chgData name="Nataša Bucik" userId="f908a8839ad6a75e" providerId="LiveId" clId="{AEC8A67A-A14A-479C-9CEA-613FEE6F5EDB}" dt="2021-05-20T08:37:20.253" v="1623" actId="1076"/>
          <ac:spMkLst>
            <pc:docMk/>
            <pc:sldMk cId="451725779" sldId="290"/>
            <ac:spMk id="22" creationId="{293B7548-B560-436A-AC2A-48E2CCB58AC0}"/>
          </ac:spMkLst>
        </pc:spChg>
        <pc:spChg chg="add mod">
          <ac:chgData name="Nataša Bucik" userId="f908a8839ad6a75e" providerId="LiveId" clId="{AEC8A67A-A14A-479C-9CEA-613FEE6F5EDB}" dt="2021-05-20T08:38:19.060" v="1631" actId="1076"/>
          <ac:spMkLst>
            <pc:docMk/>
            <pc:sldMk cId="451725779" sldId="290"/>
            <ac:spMk id="25" creationId="{63E18D09-E92E-4750-B213-8342CE562921}"/>
          </ac:spMkLst>
        </pc:spChg>
        <pc:spChg chg="add mod">
          <ac:chgData name="Nataša Bucik" userId="f908a8839ad6a75e" providerId="LiveId" clId="{AEC8A67A-A14A-479C-9CEA-613FEE6F5EDB}" dt="2021-05-20T08:37:55.736" v="1627" actId="1076"/>
          <ac:spMkLst>
            <pc:docMk/>
            <pc:sldMk cId="451725779" sldId="290"/>
            <ac:spMk id="26" creationId="{54494B95-7550-45AD-A89D-C2239DE8DE8D}"/>
          </ac:spMkLst>
        </pc:spChg>
        <pc:spChg chg="add del mod">
          <ac:chgData name="Nataša Bucik" userId="f908a8839ad6a75e" providerId="LiveId" clId="{AEC8A67A-A14A-479C-9CEA-613FEE6F5EDB}" dt="2021-05-19T19:38:23.166" v="1111"/>
          <ac:spMkLst>
            <pc:docMk/>
            <pc:sldMk cId="451725779" sldId="290"/>
            <ac:spMk id="27" creationId="{0342A1C9-ECE5-4A0C-922F-EE6CD52879D6}"/>
          </ac:spMkLst>
        </pc:spChg>
        <pc:spChg chg="add mod">
          <ac:chgData name="Nataša Bucik" userId="f908a8839ad6a75e" providerId="LiveId" clId="{AEC8A67A-A14A-479C-9CEA-613FEE6F5EDB}" dt="2021-05-20T08:39:24.072" v="1645" actId="1076"/>
          <ac:spMkLst>
            <pc:docMk/>
            <pc:sldMk cId="451725779" sldId="290"/>
            <ac:spMk id="28" creationId="{8C83636D-E0D2-4871-B2EB-B671F87D5EC5}"/>
          </ac:spMkLst>
        </pc:spChg>
        <pc:picChg chg="add mod">
          <ac:chgData name="Nataša Bucik" userId="f908a8839ad6a75e" providerId="LiveId" clId="{AEC8A67A-A14A-479C-9CEA-613FEE6F5EDB}" dt="2021-05-20T08:40:11.417" v="1650" actId="1076"/>
          <ac:picMkLst>
            <pc:docMk/>
            <pc:sldMk cId="451725779" sldId="290"/>
            <ac:picMk id="5" creationId="{2CD0DDB7-E920-4119-90A9-306444853AA1}"/>
          </ac:picMkLst>
        </pc:picChg>
        <pc:picChg chg="add mod">
          <ac:chgData name="Nataša Bucik" userId="f908a8839ad6a75e" providerId="LiveId" clId="{AEC8A67A-A14A-479C-9CEA-613FEE6F5EDB}" dt="2021-05-20T08:41:42.108" v="1665" actId="1076"/>
          <ac:picMkLst>
            <pc:docMk/>
            <pc:sldMk cId="451725779" sldId="290"/>
            <ac:picMk id="7" creationId="{75E49517-9A75-49EF-ACA9-D7641382CAA2}"/>
          </ac:picMkLst>
        </pc:picChg>
        <pc:picChg chg="del mod">
          <ac:chgData name="Nataša Bucik" userId="f908a8839ad6a75e" providerId="LiveId" clId="{AEC8A67A-A14A-479C-9CEA-613FEE6F5EDB}" dt="2021-05-19T16:50:48.790" v="245" actId="21"/>
          <ac:picMkLst>
            <pc:docMk/>
            <pc:sldMk cId="451725779" sldId="290"/>
            <ac:picMk id="7" creationId="{B8CF3850-970D-460A-B4B4-D41B268D4CCC}"/>
          </ac:picMkLst>
        </pc:picChg>
        <pc:picChg chg="del">
          <ac:chgData name="Nataša Bucik" userId="f908a8839ad6a75e" providerId="LiveId" clId="{AEC8A67A-A14A-479C-9CEA-613FEE6F5EDB}" dt="2021-05-19T16:47:59.656" v="227" actId="478"/>
          <ac:picMkLst>
            <pc:docMk/>
            <pc:sldMk cId="451725779" sldId="290"/>
            <ac:picMk id="8" creationId="{E350F0F9-B207-49E7-B091-8AF325EE31A1}"/>
          </ac:picMkLst>
        </pc:picChg>
        <pc:picChg chg="add mod">
          <ac:chgData name="Nataša Bucik" userId="f908a8839ad6a75e" providerId="LiveId" clId="{AEC8A67A-A14A-479C-9CEA-613FEE6F5EDB}" dt="2021-05-19T19:41:17.660" v="1145" actId="14100"/>
          <ac:picMkLst>
            <pc:docMk/>
            <pc:sldMk cId="451725779" sldId="290"/>
            <ac:picMk id="15" creationId="{F2A67940-9887-498E-8BEA-4F360FBE3120}"/>
          </ac:picMkLst>
        </pc:picChg>
        <pc:picChg chg="add mod">
          <ac:chgData name="Nataša Bucik" userId="f908a8839ad6a75e" providerId="LiveId" clId="{AEC8A67A-A14A-479C-9CEA-613FEE6F5EDB}" dt="2021-05-20T08:39:19.437" v="1644" actId="1076"/>
          <ac:picMkLst>
            <pc:docMk/>
            <pc:sldMk cId="451725779" sldId="290"/>
            <ac:picMk id="18" creationId="{AFF5C697-1EB3-4A95-BDAD-C4901F4574A5}"/>
          </ac:picMkLst>
        </pc:picChg>
        <pc:picChg chg="add mod">
          <ac:chgData name="Nataša Bucik" userId="f908a8839ad6a75e" providerId="LiveId" clId="{AEC8A67A-A14A-479C-9CEA-613FEE6F5EDB}" dt="2021-05-20T08:38:14.694" v="1630" actId="1076"/>
          <ac:picMkLst>
            <pc:docMk/>
            <pc:sldMk cId="451725779" sldId="290"/>
            <ac:picMk id="21" creationId="{22717AB8-6C95-48EB-858E-9B6E2FCAA09F}"/>
          </ac:picMkLst>
        </pc:picChg>
        <pc:picChg chg="add mod">
          <ac:chgData name="Nataša Bucik" userId="f908a8839ad6a75e" providerId="LiveId" clId="{AEC8A67A-A14A-479C-9CEA-613FEE6F5EDB}" dt="2021-05-21T12:23:44.273" v="1772"/>
          <ac:picMkLst>
            <pc:docMk/>
            <pc:sldMk cId="451725779" sldId="290"/>
            <ac:picMk id="23" creationId="{571B4D50-E6B9-4AFA-B79F-973768B0EF76}"/>
          </ac:picMkLst>
        </pc:picChg>
        <pc:picChg chg="add mod">
          <ac:chgData name="Nataša Bucik" userId="f908a8839ad6a75e" providerId="LiveId" clId="{AEC8A67A-A14A-479C-9CEA-613FEE6F5EDB}" dt="2021-05-20T08:38:22.565" v="1633" actId="14100"/>
          <ac:picMkLst>
            <pc:docMk/>
            <pc:sldMk cId="451725779" sldId="290"/>
            <ac:picMk id="24" creationId="{57177528-A4F4-4867-AFCF-890D72F6A46C}"/>
          </ac:picMkLst>
        </pc:picChg>
        <pc:picChg chg="add mod">
          <ac:chgData name="Nataša Bucik" userId="f908a8839ad6a75e" providerId="LiveId" clId="{AEC8A67A-A14A-479C-9CEA-613FEE6F5EDB}" dt="2021-05-19T19:16:29.593" v="975" actId="571"/>
          <ac:picMkLst>
            <pc:docMk/>
            <pc:sldMk cId="451725779" sldId="290"/>
            <ac:picMk id="26" creationId="{14710E87-943A-4E23-8C21-41818E62DC8B}"/>
          </ac:picMkLst>
        </pc:picChg>
        <pc:picChg chg="add mod">
          <ac:chgData name="Nataša Bucik" userId="f908a8839ad6a75e" providerId="LiveId" clId="{AEC8A67A-A14A-479C-9CEA-613FEE6F5EDB}" dt="2021-05-19T19:42:10.363" v="1156" actId="1076"/>
          <ac:picMkLst>
            <pc:docMk/>
            <pc:sldMk cId="451725779" sldId="290"/>
            <ac:picMk id="3074" creationId="{41494F42-4EAA-4F2E-822D-5ED04BB9EC2A}"/>
          </ac:picMkLst>
        </pc:picChg>
        <pc:picChg chg="add mod">
          <ac:chgData name="Nataša Bucik" userId="f908a8839ad6a75e" providerId="LiveId" clId="{AEC8A67A-A14A-479C-9CEA-613FEE6F5EDB}" dt="2021-05-19T19:41:14.537" v="1144" actId="14100"/>
          <ac:picMkLst>
            <pc:docMk/>
            <pc:sldMk cId="451725779" sldId="290"/>
            <ac:picMk id="3076" creationId="{50DD93A0-C7F0-446E-ABF7-5448D2FC9D60}"/>
          </ac:picMkLst>
        </pc:picChg>
        <pc:picChg chg="add mod">
          <ac:chgData name="Nataša Bucik" userId="f908a8839ad6a75e" providerId="LiveId" clId="{AEC8A67A-A14A-479C-9CEA-613FEE6F5EDB}" dt="2021-05-20T08:38:08.605" v="1629" actId="1076"/>
          <ac:picMkLst>
            <pc:docMk/>
            <pc:sldMk cId="451725779" sldId="290"/>
            <ac:picMk id="3078" creationId="{A46EC0E5-202B-49B2-A003-2691E7CCD879}"/>
          </ac:picMkLst>
        </pc:picChg>
        <pc:picChg chg="add mod">
          <ac:chgData name="Nataša Bucik" userId="f908a8839ad6a75e" providerId="LiveId" clId="{AEC8A67A-A14A-479C-9CEA-613FEE6F5EDB}" dt="2021-05-20T08:38:50.068" v="1638" actId="1076"/>
          <ac:picMkLst>
            <pc:docMk/>
            <pc:sldMk cId="451725779" sldId="290"/>
            <ac:picMk id="3080" creationId="{9127EFEB-48D3-4234-9472-C1F7E1C8D67E}"/>
          </ac:picMkLst>
        </pc:picChg>
        <pc:picChg chg="add mod">
          <ac:chgData name="Nataša Bucik" userId="f908a8839ad6a75e" providerId="LiveId" clId="{AEC8A67A-A14A-479C-9CEA-613FEE6F5EDB}" dt="2021-05-20T08:37:11.895" v="1621" actId="1076"/>
          <ac:picMkLst>
            <pc:docMk/>
            <pc:sldMk cId="451725779" sldId="290"/>
            <ac:picMk id="3082" creationId="{ED7A2C50-8C3F-4784-A387-80DE3460A932}"/>
          </ac:picMkLst>
        </pc:picChg>
        <pc:picChg chg="add mod">
          <ac:chgData name="Nataša Bucik" userId="f908a8839ad6a75e" providerId="LiveId" clId="{AEC8A67A-A14A-479C-9CEA-613FEE6F5EDB}" dt="2021-05-20T08:36:44.050" v="1616" actId="1076"/>
          <ac:picMkLst>
            <pc:docMk/>
            <pc:sldMk cId="451725779" sldId="290"/>
            <ac:picMk id="3084" creationId="{42AF30EC-6C87-4D88-83F9-4061C696C71A}"/>
          </ac:picMkLst>
        </pc:picChg>
        <pc:picChg chg="add mod">
          <ac:chgData name="Nataša Bucik" userId="f908a8839ad6a75e" providerId="LiveId" clId="{AEC8A67A-A14A-479C-9CEA-613FEE6F5EDB}" dt="2021-05-20T08:39:25.956" v="1646" actId="1076"/>
          <ac:picMkLst>
            <pc:docMk/>
            <pc:sldMk cId="451725779" sldId="290"/>
            <ac:picMk id="3086" creationId="{1F127DB6-C454-465D-A1F0-DF041D506279}"/>
          </ac:picMkLst>
        </pc:picChg>
      </pc:sldChg>
      <pc:sldChg chg="delSp modSp add del mod">
        <pc:chgData name="Nataša Bucik" userId="f908a8839ad6a75e" providerId="LiveId" clId="{AEC8A67A-A14A-479C-9CEA-613FEE6F5EDB}" dt="2021-05-19T16:47:13.378" v="200" actId="47"/>
        <pc:sldMkLst>
          <pc:docMk/>
          <pc:sldMk cId="2740427684" sldId="290"/>
        </pc:sldMkLst>
        <pc:spChg chg="del">
          <ac:chgData name="Nataša Bucik" userId="f908a8839ad6a75e" providerId="LiveId" clId="{AEC8A67A-A14A-479C-9CEA-613FEE6F5EDB}" dt="2021-05-19T16:46:54.764" v="198" actId="478"/>
          <ac:spMkLst>
            <pc:docMk/>
            <pc:sldMk cId="2740427684" sldId="290"/>
            <ac:spMk id="2" creationId="{6A88FD0C-F593-1447-8666-0D0317D8ED7E}"/>
          </ac:spMkLst>
        </pc:spChg>
        <pc:spChg chg="mod">
          <ac:chgData name="Nataša Bucik" userId="f908a8839ad6a75e" providerId="LiveId" clId="{AEC8A67A-A14A-479C-9CEA-613FEE6F5EDB}" dt="2021-05-19T16:47:08.051" v="199" actId="6549"/>
          <ac:spMkLst>
            <pc:docMk/>
            <pc:sldMk cId="2740427684" sldId="290"/>
            <ac:spMk id="26" creationId="{CB9E972D-7BF9-4B14-AB7E-9423B9FFE6E4}"/>
          </ac:spMkLst>
        </pc:spChg>
      </pc:sldChg>
      <pc:sldChg chg="new del">
        <pc:chgData name="Nataša Bucik" userId="f908a8839ad6a75e" providerId="LiveId" clId="{AEC8A67A-A14A-479C-9CEA-613FEE6F5EDB}" dt="2021-05-19T16:46:22.011" v="196" actId="680"/>
        <pc:sldMkLst>
          <pc:docMk/>
          <pc:sldMk cId="3042231260" sldId="290"/>
        </pc:sldMkLst>
      </pc:sldChg>
      <pc:sldChg chg="addSp delSp modSp add del mod">
        <pc:chgData name="Nataša Bucik" userId="f908a8839ad6a75e" providerId="LiveId" clId="{AEC8A67A-A14A-479C-9CEA-613FEE6F5EDB}" dt="2021-05-19T16:39:50.080" v="10" actId="47"/>
        <pc:sldMkLst>
          <pc:docMk/>
          <pc:sldMk cId="3459206795" sldId="290"/>
        </pc:sldMkLst>
        <pc:spChg chg="add del">
          <ac:chgData name="Nataša Bucik" userId="f908a8839ad6a75e" providerId="LiveId" clId="{AEC8A67A-A14A-479C-9CEA-613FEE6F5EDB}" dt="2021-05-19T16:39:44.858" v="9" actId="478"/>
          <ac:spMkLst>
            <pc:docMk/>
            <pc:sldMk cId="3459206795" sldId="290"/>
            <ac:spMk id="5" creationId="{5F1BF31A-FCB1-F14D-A219-8092B92AD449}"/>
          </ac:spMkLst>
        </pc:spChg>
        <pc:spChg chg="del mod">
          <ac:chgData name="Nataša Bucik" userId="f908a8839ad6a75e" providerId="LiveId" clId="{AEC8A67A-A14A-479C-9CEA-613FEE6F5EDB}" dt="2021-05-19T16:39:22.014" v="5"/>
          <ac:spMkLst>
            <pc:docMk/>
            <pc:sldMk cId="3459206795" sldId="290"/>
            <ac:spMk id="7" creationId="{7F6197AC-AE85-40B8-B7A8-0C9F9532BBD1}"/>
          </ac:spMkLst>
        </pc:spChg>
        <pc:spChg chg="mod">
          <ac:chgData name="Nataša Bucik" userId="f908a8839ad6a75e" providerId="LiveId" clId="{AEC8A67A-A14A-479C-9CEA-613FEE6F5EDB}" dt="2021-05-19T16:39:17.788" v="2" actId="6549"/>
          <ac:spMkLst>
            <pc:docMk/>
            <pc:sldMk cId="3459206795" sldId="290"/>
            <ac:spMk id="9" creationId="{829DE242-D53C-4604-8F8D-72BDF27DD143}"/>
          </ac:spMkLst>
        </pc:spChg>
        <pc:picChg chg="del">
          <ac:chgData name="Nataša Bucik" userId="f908a8839ad6a75e" providerId="LiveId" clId="{AEC8A67A-A14A-479C-9CEA-613FEE6F5EDB}" dt="2021-05-19T16:39:25.323" v="6" actId="478"/>
          <ac:picMkLst>
            <pc:docMk/>
            <pc:sldMk cId="3459206795" sldId="290"/>
            <ac:picMk id="8" creationId="{24B1F5B2-7FBB-4BBB-A173-EE03F117405B}"/>
          </ac:picMkLst>
        </pc:picChg>
        <pc:picChg chg="del">
          <ac:chgData name="Nataša Bucik" userId="f908a8839ad6a75e" providerId="LiveId" clId="{AEC8A67A-A14A-479C-9CEA-613FEE6F5EDB}" dt="2021-05-19T16:39:22.014" v="3" actId="478"/>
          <ac:picMkLst>
            <pc:docMk/>
            <pc:sldMk cId="3459206795" sldId="290"/>
            <ac:picMk id="19" creationId="{4DB75465-C0DF-4CB9-94E9-3FE90777C410}"/>
          </ac:picMkLst>
        </pc:picChg>
      </pc:sldChg>
      <pc:sldChg chg="new del">
        <pc:chgData name="Nataša Bucik" userId="f908a8839ad6a75e" providerId="LiveId" clId="{AEC8A67A-A14A-479C-9CEA-613FEE6F5EDB}" dt="2021-05-19T16:46:07.694" v="194" actId="680"/>
        <pc:sldMkLst>
          <pc:docMk/>
          <pc:sldMk cId="3773409962" sldId="290"/>
        </pc:sldMkLst>
      </pc:sldChg>
      <pc:sldChg chg="addSp delSp modSp add mod ord">
        <pc:chgData name="Nataša Bucik" userId="f908a8839ad6a75e" providerId="LiveId" clId="{AEC8A67A-A14A-479C-9CEA-613FEE6F5EDB}" dt="2021-05-21T12:23:52.745" v="1773"/>
        <pc:sldMkLst>
          <pc:docMk/>
          <pc:sldMk cId="689893992" sldId="291"/>
        </pc:sldMkLst>
        <pc:spChg chg="mod">
          <ac:chgData name="Nataša Bucik" userId="f908a8839ad6a75e" providerId="LiveId" clId="{AEC8A67A-A14A-479C-9CEA-613FEE6F5EDB}" dt="2021-05-19T17:00:15.620" v="262" actId="1076"/>
          <ac:spMkLst>
            <pc:docMk/>
            <pc:sldMk cId="689893992" sldId="291"/>
            <ac:spMk id="2" creationId="{6BB02268-4F13-E64D-8F38-99B6A43C2071}"/>
          </ac:spMkLst>
        </pc:spChg>
        <pc:spChg chg="del">
          <ac:chgData name="Nataša Bucik" userId="f908a8839ad6a75e" providerId="LiveId" clId="{AEC8A67A-A14A-479C-9CEA-613FEE6F5EDB}" dt="2021-05-19T16:49:59.172" v="238" actId="478"/>
          <ac:spMkLst>
            <pc:docMk/>
            <pc:sldMk cId="689893992" sldId="291"/>
            <ac:spMk id="4" creationId="{95B9EDB9-E94D-42F3-98A5-C11675387B53}"/>
          </ac:spMkLst>
        </pc:spChg>
        <pc:spChg chg="add mod">
          <ac:chgData name="Nataša Bucik" userId="f908a8839ad6a75e" providerId="LiveId" clId="{AEC8A67A-A14A-479C-9CEA-613FEE6F5EDB}" dt="2021-05-20T08:33:59.832" v="1583" actId="1076"/>
          <ac:spMkLst>
            <pc:docMk/>
            <pc:sldMk cId="689893992" sldId="291"/>
            <ac:spMk id="6" creationId="{4A1880EE-098C-4133-B473-6F75FA2484BD}"/>
          </ac:spMkLst>
        </pc:spChg>
        <pc:spChg chg="del">
          <ac:chgData name="Nataša Bucik" userId="f908a8839ad6a75e" providerId="LiveId" clId="{AEC8A67A-A14A-479C-9CEA-613FEE6F5EDB}" dt="2021-05-19T16:50:06.753" v="240" actId="478"/>
          <ac:spMkLst>
            <pc:docMk/>
            <pc:sldMk cId="689893992" sldId="291"/>
            <ac:spMk id="6" creationId="{5E017A08-4E85-394D-A758-07B18735005C}"/>
          </ac:spMkLst>
        </pc:spChg>
        <pc:spChg chg="add mod">
          <ac:chgData name="Nataša Bucik" userId="f908a8839ad6a75e" providerId="LiveId" clId="{AEC8A67A-A14A-479C-9CEA-613FEE6F5EDB}" dt="2021-05-19T18:41:49.310" v="749" actId="1076"/>
          <ac:spMkLst>
            <pc:docMk/>
            <pc:sldMk cId="689893992" sldId="291"/>
            <ac:spMk id="7" creationId="{8A2CCD66-A4BC-4B46-86F5-0BEC88E24842}"/>
          </ac:spMkLst>
        </pc:spChg>
        <pc:spChg chg="del">
          <ac:chgData name="Nataša Bucik" userId="f908a8839ad6a75e" providerId="LiveId" clId="{AEC8A67A-A14A-479C-9CEA-613FEE6F5EDB}" dt="2021-05-19T16:50:03.407" v="239" actId="478"/>
          <ac:spMkLst>
            <pc:docMk/>
            <pc:sldMk cId="689893992" sldId="291"/>
            <ac:spMk id="9" creationId="{4FAA9334-8098-46F9-AD6E-3D8A017F5483}"/>
          </ac:spMkLst>
        </pc:spChg>
        <pc:spChg chg="add mod">
          <ac:chgData name="Nataša Bucik" userId="f908a8839ad6a75e" providerId="LiveId" clId="{AEC8A67A-A14A-479C-9CEA-613FEE6F5EDB}" dt="2021-05-20T07:26:27.638" v="1212" actId="20577"/>
          <ac:spMkLst>
            <pc:docMk/>
            <pc:sldMk cId="689893992" sldId="291"/>
            <ac:spMk id="16" creationId="{AC819A96-97DA-4CC3-B05B-4964A43CE49A}"/>
          </ac:spMkLst>
        </pc:spChg>
        <pc:spChg chg="add del">
          <ac:chgData name="Nataša Bucik" userId="f908a8839ad6a75e" providerId="LiveId" clId="{AEC8A67A-A14A-479C-9CEA-613FEE6F5EDB}" dt="2021-05-19T17:07:12.621" v="357" actId="22"/>
          <ac:spMkLst>
            <pc:docMk/>
            <pc:sldMk cId="689893992" sldId="291"/>
            <ac:spMk id="20" creationId="{8EC9D416-2181-4570-8D7C-B9B2283CE30D}"/>
          </ac:spMkLst>
        </pc:spChg>
        <pc:spChg chg="add del">
          <ac:chgData name="Nataša Bucik" userId="f908a8839ad6a75e" providerId="LiveId" clId="{AEC8A67A-A14A-479C-9CEA-613FEE6F5EDB}" dt="2021-05-19T17:43:37.260" v="389" actId="22"/>
          <ac:spMkLst>
            <pc:docMk/>
            <pc:sldMk cId="689893992" sldId="291"/>
            <ac:spMk id="25" creationId="{80C58A2D-1F08-488D-A1AB-06DC5FB316FD}"/>
          </ac:spMkLst>
        </pc:spChg>
        <pc:spChg chg="add del mod">
          <ac:chgData name="Nataša Bucik" userId="f908a8839ad6a75e" providerId="LiveId" clId="{AEC8A67A-A14A-479C-9CEA-613FEE6F5EDB}" dt="2021-05-19T17:58:35.249" v="541"/>
          <ac:spMkLst>
            <pc:docMk/>
            <pc:sldMk cId="689893992" sldId="291"/>
            <ac:spMk id="26" creationId="{16F34CEE-E811-4B0D-8828-D0294287116A}"/>
          </ac:spMkLst>
        </pc:spChg>
        <pc:spChg chg="add mod">
          <ac:chgData name="Nataša Bucik" userId="f908a8839ad6a75e" providerId="LiveId" clId="{AEC8A67A-A14A-479C-9CEA-613FEE6F5EDB}" dt="2021-05-19T18:31:03.638" v="715" actId="1076"/>
          <ac:spMkLst>
            <pc:docMk/>
            <pc:sldMk cId="689893992" sldId="291"/>
            <ac:spMk id="27" creationId="{D02599AF-B2DD-4A2B-ABBA-76865273F37D}"/>
          </ac:spMkLst>
        </pc:spChg>
        <pc:spChg chg="add mod">
          <ac:chgData name="Nataša Bucik" userId="f908a8839ad6a75e" providerId="LiveId" clId="{AEC8A67A-A14A-479C-9CEA-613FEE6F5EDB}" dt="2021-05-19T18:32:10.257" v="726" actId="1076"/>
          <ac:spMkLst>
            <pc:docMk/>
            <pc:sldMk cId="689893992" sldId="291"/>
            <ac:spMk id="28" creationId="{772CFDEF-82F8-4022-A844-30E758AADF7B}"/>
          </ac:spMkLst>
        </pc:spChg>
        <pc:spChg chg="add mod">
          <ac:chgData name="Nataša Bucik" userId="f908a8839ad6a75e" providerId="LiveId" clId="{AEC8A67A-A14A-479C-9CEA-613FEE6F5EDB}" dt="2021-05-19T18:30:55.417" v="713" actId="1076"/>
          <ac:spMkLst>
            <pc:docMk/>
            <pc:sldMk cId="689893992" sldId="291"/>
            <ac:spMk id="31" creationId="{E79CADBF-B4E7-4608-A9FC-F87EED2C1F9C}"/>
          </ac:spMkLst>
        </pc:spChg>
        <pc:spChg chg="add mod">
          <ac:chgData name="Nataša Bucik" userId="f908a8839ad6a75e" providerId="LiveId" clId="{AEC8A67A-A14A-479C-9CEA-613FEE6F5EDB}" dt="2021-05-19T18:30:43.340" v="711" actId="1076"/>
          <ac:spMkLst>
            <pc:docMk/>
            <pc:sldMk cId="689893992" sldId="291"/>
            <ac:spMk id="35" creationId="{5E5E9C82-873C-4270-BF3F-157F4F7A96FA}"/>
          </ac:spMkLst>
        </pc:spChg>
        <pc:spChg chg="add mod">
          <ac:chgData name="Nataša Bucik" userId="f908a8839ad6a75e" providerId="LiveId" clId="{AEC8A67A-A14A-479C-9CEA-613FEE6F5EDB}" dt="2021-05-19T18:43:14.096" v="794" actId="6549"/>
          <ac:spMkLst>
            <pc:docMk/>
            <pc:sldMk cId="689893992" sldId="291"/>
            <ac:spMk id="2053" creationId="{850BD70D-EA70-4F2C-AD75-CBA3C9E08879}"/>
          </ac:spMkLst>
        </pc:spChg>
        <pc:spChg chg="add mod">
          <ac:chgData name="Nataša Bucik" userId="f908a8839ad6a75e" providerId="LiveId" clId="{AEC8A67A-A14A-479C-9CEA-613FEE6F5EDB}" dt="2021-05-20T08:41:13.820" v="1658" actId="1076"/>
          <ac:spMkLst>
            <pc:docMk/>
            <pc:sldMk cId="689893992" sldId="291"/>
            <ac:spMk id="2055" creationId="{F9077FC8-9EE6-43A1-9D90-15C356C7597F}"/>
          </ac:spMkLst>
        </pc:spChg>
        <pc:spChg chg="add mod">
          <ac:chgData name="Nataša Bucik" userId="f908a8839ad6a75e" providerId="LiveId" clId="{AEC8A67A-A14A-479C-9CEA-613FEE6F5EDB}" dt="2021-05-20T08:41:22.296" v="1660" actId="1076"/>
          <ac:spMkLst>
            <pc:docMk/>
            <pc:sldMk cId="689893992" sldId="291"/>
            <ac:spMk id="2057" creationId="{732A9A2C-439B-4AB1-AD5D-9FF8C1FD1CC1}"/>
          </ac:spMkLst>
        </pc:spChg>
        <pc:picChg chg="del">
          <ac:chgData name="Nataša Bucik" userId="f908a8839ad6a75e" providerId="LiveId" clId="{AEC8A67A-A14A-479C-9CEA-613FEE6F5EDB}" dt="2021-05-19T16:49:54.933" v="237" actId="478"/>
          <ac:picMkLst>
            <pc:docMk/>
            <pc:sldMk cId="689893992" sldId="291"/>
            <ac:picMk id="5" creationId="{9313D772-36DE-499A-A5C7-FAC4C0DD1E9D}"/>
          </ac:picMkLst>
        </pc:picChg>
        <pc:picChg chg="add mod">
          <ac:chgData name="Nataša Bucik" userId="f908a8839ad6a75e" providerId="LiveId" clId="{AEC8A67A-A14A-479C-9CEA-613FEE6F5EDB}" dt="2021-05-21T12:23:52.745" v="1773"/>
          <ac:picMkLst>
            <pc:docMk/>
            <pc:sldMk cId="689893992" sldId="291"/>
            <ac:picMk id="5" creationId="{A5471C07-5033-4B4A-9553-0D471BA15ACA}"/>
          </ac:picMkLst>
        </pc:picChg>
        <pc:picChg chg="add mod">
          <ac:chgData name="Nataša Bucik" userId="f908a8839ad6a75e" providerId="LiveId" clId="{AEC8A67A-A14A-479C-9CEA-613FEE6F5EDB}" dt="2021-05-20T08:40:31.281" v="1653" actId="1076"/>
          <ac:picMkLst>
            <pc:docMk/>
            <pc:sldMk cId="689893992" sldId="291"/>
            <ac:picMk id="9" creationId="{F657AED3-DCD3-4E48-958B-DE76EC10F7AB}"/>
          </ac:picMkLst>
        </pc:picChg>
        <pc:picChg chg="del">
          <ac:chgData name="Nataša Bucik" userId="f908a8839ad6a75e" providerId="LiveId" clId="{AEC8A67A-A14A-479C-9CEA-613FEE6F5EDB}" dt="2021-05-19T16:51:32.260" v="252" actId="478"/>
          <ac:picMkLst>
            <pc:docMk/>
            <pc:sldMk cId="689893992" sldId="291"/>
            <ac:picMk id="10" creationId="{F581749C-D25D-4182-A56F-1AAD965CB101}"/>
          </ac:picMkLst>
        </pc:picChg>
        <pc:picChg chg="add mod">
          <ac:chgData name="Nataša Bucik" userId="f908a8839ad6a75e" providerId="LiveId" clId="{AEC8A67A-A14A-479C-9CEA-613FEE6F5EDB}" dt="2021-05-20T08:41:17.193" v="1659" actId="1076"/>
          <ac:picMkLst>
            <pc:docMk/>
            <pc:sldMk cId="689893992" sldId="291"/>
            <ac:picMk id="11" creationId="{1C482054-B8BF-4B37-8D2A-2A983D28D41D}"/>
          </ac:picMkLst>
        </pc:picChg>
        <pc:picChg chg="del">
          <ac:chgData name="Nataša Bucik" userId="f908a8839ad6a75e" providerId="LiveId" clId="{AEC8A67A-A14A-479C-9CEA-613FEE6F5EDB}" dt="2021-05-19T16:51:38.338" v="253" actId="478"/>
          <ac:picMkLst>
            <pc:docMk/>
            <pc:sldMk cId="689893992" sldId="291"/>
            <ac:picMk id="11" creationId="{B5AAEFD6-4683-4613-B130-D31E12FC6CEE}"/>
          </ac:picMkLst>
        </pc:picChg>
        <pc:picChg chg="del">
          <ac:chgData name="Nataša Bucik" userId="f908a8839ad6a75e" providerId="LiveId" clId="{AEC8A67A-A14A-479C-9CEA-613FEE6F5EDB}" dt="2021-05-19T16:51:41.799" v="254" actId="478"/>
          <ac:picMkLst>
            <pc:docMk/>
            <pc:sldMk cId="689893992" sldId="291"/>
            <ac:picMk id="12" creationId="{0668BDF9-A5BF-47B7-BADA-E433D08388F0}"/>
          </ac:picMkLst>
        </pc:picChg>
        <pc:picChg chg="del">
          <ac:chgData name="Nataša Bucik" userId="f908a8839ad6a75e" providerId="LiveId" clId="{AEC8A67A-A14A-479C-9CEA-613FEE6F5EDB}" dt="2021-05-19T16:51:44.869" v="255" actId="478"/>
          <ac:picMkLst>
            <pc:docMk/>
            <pc:sldMk cId="689893992" sldId="291"/>
            <ac:picMk id="13" creationId="{CC614658-0B17-412C-A187-AA9B7F512511}"/>
          </ac:picMkLst>
        </pc:picChg>
        <pc:picChg chg="add mod">
          <ac:chgData name="Nataša Bucik" userId="f908a8839ad6a75e" providerId="LiveId" clId="{AEC8A67A-A14A-479C-9CEA-613FEE6F5EDB}" dt="2021-05-19T18:32:31.775" v="730" actId="1076"/>
          <ac:picMkLst>
            <pc:docMk/>
            <pc:sldMk cId="689893992" sldId="291"/>
            <ac:picMk id="14" creationId="{B406C600-4A66-4E0B-A29D-7E287B5E6F60}"/>
          </ac:picMkLst>
        </pc:picChg>
        <pc:picChg chg="add mod">
          <ac:chgData name="Nataša Bucik" userId="f908a8839ad6a75e" providerId="LiveId" clId="{AEC8A67A-A14A-479C-9CEA-613FEE6F5EDB}" dt="2021-05-19T18:31:56.503" v="724" actId="1076"/>
          <ac:picMkLst>
            <pc:docMk/>
            <pc:sldMk cId="689893992" sldId="291"/>
            <ac:picMk id="15" creationId="{302F1D6E-1405-43B7-8E6F-BD22CD040121}"/>
          </ac:picMkLst>
        </pc:picChg>
        <pc:picChg chg="add mod">
          <ac:chgData name="Nataša Bucik" userId="f908a8839ad6a75e" providerId="LiveId" clId="{AEC8A67A-A14A-479C-9CEA-613FEE6F5EDB}" dt="2021-05-19T18:32:00.243" v="725" actId="1076"/>
          <ac:picMkLst>
            <pc:docMk/>
            <pc:sldMk cId="689893992" sldId="291"/>
            <ac:picMk id="17" creationId="{85B75391-3BEF-41E5-AC80-5732082B3D93}"/>
          </ac:picMkLst>
        </pc:picChg>
        <pc:picChg chg="add mod">
          <ac:chgData name="Nataša Bucik" userId="f908a8839ad6a75e" providerId="LiveId" clId="{AEC8A67A-A14A-479C-9CEA-613FEE6F5EDB}" dt="2021-05-19T18:31:06.794" v="716" actId="1076"/>
          <ac:picMkLst>
            <pc:docMk/>
            <pc:sldMk cId="689893992" sldId="291"/>
            <ac:picMk id="21" creationId="{1C2508DC-E927-4C13-BDE5-8FD2BCB839EE}"/>
          </ac:picMkLst>
        </pc:picChg>
        <pc:picChg chg="add mod">
          <ac:chgData name="Nataša Bucik" userId="f908a8839ad6a75e" providerId="LiveId" clId="{AEC8A67A-A14A-479C-9CEA-613FEE6F5EDB}" dt="2021-05-19T18:30:47.150" v="712" actId="1076"/>
          <ac:picMkLst>
            <pc:docMk/>
            <pc:sldMk cId="689893992" sldId="291"/>
            <ac:picMk id="24" creationId="{8578063B-E6FF-415E-A31A-FCBD0C52550C}"/>
          </ac:picMkLst>
        </pc:picChg>
        <pc:picChg chg="add mod">
          <ac:chgData name="Nataša Bucik" userId="f908a8839ad6a75e" providerId="LiveId" clId="{AEC8A67A-A14A-479C-9CEA-613FEE6F5EDB}" dt="2021-05-19T18:30:58.008" v="714" actId="1076"/>
          <ac:picMkLst>
            <pc:docMk/>
            <pc:sldMk cId="689893992" sldId="291"/>
            <ac:picMk id="30" creationId="{9B373B10-5A22-422C-B91E-CED4A546315E}"/>
          </ac:picMkLst>
        </pc:picChg>
        <pc:picChg chg="add mod">
          <ac:chgData name="Nataša Bucik" userId="f908a8839ad6a75e" providerId="LiveId" clId="{AEC8A67A-A14A-479C-9CEA-613FEE6F5EDB}" dt="2021-05-19T18:32:13.765" v="727" actId="1076"/>
          <ac:picMkLst>
            <pc:docMk/>
            <pc:sldMk cId="689893992" sldId="291"/>
            <ac:picMk id="2050" creationId="{BF715907-1279-4A03-87C7-8101C70D0B62}"/>
          </ac:picMkLst>
        </pc:picChg>
        <pc:picChg chg="add mod">
          <ac:chgData name="Nataša Bucik" userId="f908a8839ad6a75e" providerId="LiveId" clId="{AEC8A67A-A14A-479C-9CEA-613FEE6F5EDB}" dt="2021-05-19T18:43:08.799" v="789" actId="14100"/>
          <ac:picMkLst>
            <pc:docMk/>
            <pc:sldMk cId="689893992" sldId="291"/>
            <ac:picMk id="2051" creationId="{8554B6D1-E4F6-4944-BF6A-6C741C2385DE}"/>
          </ac:picMkLst>
        </pc:picChg>
        <pc:picChg chg="add mod">
          <ac:chgData name="Nataša Bucik" userId="f908a8839ad6a75e" providerId="LiveId" clId="{AEC8A67A-A14A-479C-9CEA-613FEE6F5EDB}" dt="2021-05-19T18:31:09.843" v="717" actId="1076"/>
          <ac:picMkLst>
            <pc:docMk/>
            <pc:sldMk cId="689893992" sldId="291"/>
            <ac:picMk id="2052" creationId="{81D40254-37D3-4AD2-8A9D-C3E6FB7D4DA6}"/>
          </ac:picMkLst>
        </pc:picChg>
        <pc:picChg chg="add mod">
          <ac:chgData name="Nataša Bucik" userId="f908a8839ad6a75e" providerId="LiveId" clId="{AEC8A67A-A14A-479C-9CEA-613FEE6F5EDB}" dt="2021-05-19T18:31:13.358" v="718" actId="1076"/>
          <ac:picMkLst>
            <pc:docMk/>
            <pc:sldMk cId="689893992" sldId="291"/>
            <ac:picMk id="2054" creationId="{65481091-A0C8-4312-BF48-3615CFC1D55F}"/>
          </ac:picMkLst>
        </pc:picChg>
        <pc:picChg chg="add mod">
          <ac:chgData name="Nataša Bucik" userId="f908a8839ad6a75e" providerId="LiveId" clId="{AEC8A67A-A14A-479C-9CEA-613FEE6F5EDB}" dt="2021-05-20T08:41:08.328" v="1657" actId="1076"/>
          <ac:picMkLst>
            <pc:docMk/>
            <pc:sldMk cId="689893992" sldId="291"/>
            <ac:picMk id="2056" creationId="{EF4934AE-1F4E-4C97-AE6B-AB1CECDDCE8D}"/>
          </ac:picMkLst>
        </pc:picChg>
        <pc:picChg chg="add mod">
          <ac:chgData name="Nataša Bucik" userId="f908a8839ad6a75e" providerId="LiveId" clId="{AEC8A67A-A14A-479C-9CEA-613FEE6F5EDB}" dt="2021-05-20T08:33:13.178" v="1558" actId="1076"/>
          <ac:picMkLst>
            <pc:docMk/>
            <pc:sldMk cId="689893992" sldId="291"/>
            <ac:picMk id="2058" creationId="{60A0FE04-97AF-4788-A6BB-B86FBD18F94D}"/>
          </ac:picMkLst>
        </pc:picChg>
      </pc:sldChg>
      <pc:sldChg chg="add del">
        <pc:chgData name="Nataša Bucik" userId="f908a8839ad6a75e" providerId="LiveId" clId="{AEC8A67A-A14A-479C-9CEA-613FEE6F5EDB}" dt="2021-05-19T16:48:23.416" v="229"/>
        <pc:sldMkLst>
          <pc:docMk/>
          <pc:sldMk cId="2049104376" sldId="291"/>
        </pc:sldMkLst>
      </pc:sldChg>
    </pc:docChg>
  </pc:docChgLst>
  <pc:docChgLst>
    <pc:chgData name="Nataša Bucik" userId="f908a8839ad6a75e" providerId="LiveId" clId="{4D72327B-5D92-4E92-9ECE-6927B341B238}"/>
    <pc:docChg chg="custSel modSld">
      <pc:chgData name="Nataša Bucik" userId="f908a8839ad6a75e" providerId="LiveId" clId="{4D72327B-5D92-4E92-9ECE-6927B341B238}" dt="2021-06-07T17:31:04.818" v="170" actId="1076"/>
      <pc:docMkLst>
        <pc:docMk/>
      </pc:docMkLst>
      <pc:sldChg chg="addSp modSp mod">
        <pc:chgData name="Nataša Bucik" userId="f908a8839ad6a75e" providerId="LiveId" clId="{4D72327B-5D92-4E92-9ECE-6927B341B238}" dt="2021-05-26T16:29:23.494" v="133" actId="207"/>
        <pc:sldMkLst>
          <pc:docMk/>
          <pc:sldMk cId="263809869" sldId="271"/>
        </pc:sldMkLst>
        <pc:spChg chg="add mod">
          <ac:chgData name="Nataša Bucik" userId="f908a8839ad6a75e" providerId="LiveId" clId="{4D72327B-5D92-4E92-9ECE-6927B341B238}" dt="2021-05-26T16:29:23.494" v="133" actId="207"/>
          <ac:spMkLst>
            <pc:docMk/>
            <pc:sldMk cId="263809869" sldId="271"/>
            <ac:spMk id="14" creationId="{565B667A-3B9E-4B40-86A0-161C811AFE75}"/>
          </ac:spMkLst>
        </pc:spChg>
      </pc:sldChg>
      <pc:sldChg chg="modSp mod">
        <pc:chgData name="Nataša Bucik" userId="f908a8839ad6a75e" providerId="LiveId" clId="{4D72327B-5D92-4E92-9ECE-6927B341B238}" dt="2021-05-26T16:26:12.502" v="120" actId="14100"/>
        <pc:sldMkLst>
          <pc:docMk/>
          <pc:sldMk cId="1493649226" sldId="272"/>
        </pc:sldMkLst>
        <pc:spChg chg="mod">
          <ac:chgData name="Nataša Bucik" userId="f908a8839ad6a75e" providerId="LiveId" clId="{4D72327B-5D92-4E92-9ECE-6927B341B238}" dt="2021-05-26T16:26:12.502" v="120" actId="14100"/>
          <ac:spMkLst>
            <pc:docMk/>
            <pc:sldMk cId="1493649226" sldId="272"/>
            <ac:spMk id="11" creationId="{D684C5CC-A5FE-439A-AA78-35E231359AC4}"/>
          </ac:spMkLst>
        </pc:spChg>
        <pc:spChg chg="mod">
          <ac:chgData name="Nataša Bucik" userId="f908a8839ad6a75e" providerId="LiveId" clId="{4D72327B-5D92-4E92-9ECE-6927B341B238}" dt="2021-05-26T16:26:01.062" v="119" actId="1076"/>
          <ac:spMkLst>
            <pc:docMk/>
            <pc:sldMk cId="1493649226" sldId="272"/>
            <ac:spMk id="12" creationId="{BA90AB88-06AF-49AD-ABA3-6AFEB1A4E36A}"/>
          </ac:spMkLst>
        </pc:spChg>
      </pc:sldChg>
      <pc:sldChg chg="modSp mod">
        <pc:chgData name="Nataša Bucik" userId="f908a8839ad6a75e" providerId="LiveId" clId="{4D72327B-5D92-4E92-9ECE-6927B341B238}" dt="2021-05-26T17:56:52.583" v="167" actId="6549"/>
        <pc:sldMkLst>
          <pc:docMk/>
          <pc:sldMk cId="141573611" sldId="273"/>
        </pc:sldMkLst>
        <pc:spChg chg="mod">
          <ac:chgData name="Nataša Bucik" userId="f908a8839ad6a75e" providerId="LiveId" clId="{4D72327B-5D92-4E92-9ECE-6927B341B238}" dt="2021-05-26T17:56:52.583" v="167" actId="6549"/>
          <ac:spMkLst>
            <pc:docMk/>
            <pc:sldMk cId="141573611" sldId="273"/>
            <ac:spMk id="7" creationId="{2D93D4B6-A748-41B8-92AD-9694C5B3A158}"/>
          </ac:spMkLst>
        </pc:spChg>
      </pc:sldChg>
      <pc:sldChg chg="modSp mod">
        <pc:chgData name="Nataša Bucik" userId="f908a8839ad6a75e" providerId="LiveId" clId="{4D72327B-5D92-4E92-9ECE-6927B341B238}" dt="2021-06-07T17:31:04.818" v="170" actId="1076"/>
        <pc:sldMkLst>
          <pc:docMk/>
          <pc:sldMk cId="863610783" sldId="274"/>
        </pc:sldMkLst>
        <pc:picChg chg="mod">
          <ac:chgData name="Nataša Bucik" userId="f908a8839ad6a75e" providerId="LiveId" clId="{4D72327B-5D92-4E92-9ECE-6927B341B238}" dt="2021-06-07T17:30:29.767" v="169" actId="1076"/>
          <ac:picMkLst>
            <pc:docMk/>
            <pc:sldMk cId="863610783" sldId="274"/>
            <ac:picMk id="13" creationId="{1D633509-13D3-4990-AC3D-4F17F0247252}"/>
          </ac:picMkLst>
        </pc:picChg>
        <pc:picChg chg="mod">
          <ac:chgData name="Nataša Bucik" userId="f908a8839ad6a75e" providerId="LiveId" clId="{4D72327B-5D92-4E92-9ECE-6927B341B238}" dt="2021-06-07T17:31:04.818" v="170" actId="1076"/>
          <ac:picMkLst>
            <pc:docMk/>
            <pc:sldMk cId="863610783" sldId="274"/>
            <ac:picMk id="23" creationId="{627B0C07-DA88-4678-83A2-45275D07700A}"/>
          </ac:picMkLst>
        </pc:picChg>
      </pc:sldChg>
      <pc:sldChg chg="modSp mod">
        <pc:chgData name="Nataša Bucik" userId="f908a8839ad6a75e" providerId="LiveId" clId="{4D72327B-5D92-4E92-9ECE-6927B341B238}" dt="2021-05-26T16:32:33.599" v="147" actId="20577"/>
        <pc:sldMkLst>
          <pc:docMk/>
          <pc:sldMk cId="650411073" sldId="275"/>
        </pc:sldMkLst>
        <pc:spChg chg="mod">
          <ac:chgData name="Nataša Bucik" userId="f908a8839ad6a75e" providerId="LiveId" clId="{4D72327B-5D92-4E92-9ECE-6927B341B238}" dt="2021-05-26T16:32:33.599" v="147" actId="20577"/>
          <ac:spMkLst>
            <pc:docMk/>
            <pc:sldMk cId="650411073" sldId="275"/>
            <ac:spMk id="10" creationId="{A91FE64A-8C44-4B7A-974C-8348A3DA6F18}"/>
          </ac:spMkLst>
        </pc:spChg>
      </pc:sldChg>
      <pc:sldChg chg="modSp mod">
        <pc:chgData name="Nataša Bucik" userId="f908a8839ad6a75e" providerId="LiveId" clId="{4D72327B-5D92-4E92-9ECE-6927B341B238}" dt="2021-05-25T13:23:53.900" v="47" actId="6549"/>
        <pc:sldMkLst>
          <pc:docMk/>
          <pc:sldMk cId="2060725185" sldId="278"/>
        </pc:sldMkLst>
        <pc:spChg chg="mod">
          <ac:chgData name="Nataša Bucik" userId="f908a8839ad6a75e" providerId="LiveId" clId="{4D72327B-5D92-4E92-9ECE-6927B341B238}" dt="2021-05-25T13:23:53.900" v="47" actId="6549"/>
          <ac:spMkLst>
            <pc:docMk/>
            <pc:sldMk cId="2060725185" sldId="278"/>
            <ac:spMk id="8" creationId="{FCD0F849-4982-41E3-A2B7-F59BAC50F5A9}"/>
          </ac:spMkLst>
        </pc:spChg>
      </pc:sldChg>
      <pc:sldChg chg="modSp mod">
        <pc:chgData name="Nataša Bucik" userId="f908a8839ad6a75e" providerId="LiveId" clId="{4D72327B-5D92-4E92-9ECE-6927B341B238}" dt="2021-05-26T16:28:51.441" v="131" actId="14100"/>
        <pc:sldMkLst>
          <pc:docMk/>
          <pc:sldMk cId="2576334587" sldId="284"/>
        </pc:sldMkLst>
        <pc:spChg chg="mod">
          <ac:chgData name="Nataša Bucik" userId="f908a8839ad6a75e" providerId="LiveId" clId="{4D72327B-5D92-4E92-9ECE-6927B341B238}" dt="2021-05-26T16:28:51.441" v="131" actId="14100"/>
          <ac:spMkLst>
            <pc:docMk/>
            <pc:sldMk cId="2576334587" sldId="284"/>
            <ac:spMk id="5" creationId="{D46D3A1E-259A-419B-B389-35ACFCC93A09}"/>
          </ac:spMkLst>
        </pc:spChg>
      </pc:sldChg>
      <pc:sldChg chg="modSp mod">
        <pc:chgData name="Nataša Bucik" userId="f908a8839ad6a75e" providerId="LiveId" clId="{4D72327B-5D92-4E92-9ECE-6927B341B238}" dt="2021-05-26T16:29:42.037" v="134" actId="1076"/>
        <pc:sldMkLst>
          <pc:docMk/>
          <pc:sldMk cId="2497948804" sldId="286"/>
        </pc:sldMkLst>
        <pc:spChg chg="mod">
          <ac:chgData name="Nataša Bucik" userId="f908a8839ad6a75e" providerId="LiveId" clId="{4D72327B-5D92-4E92-9ECE-6927B341B238}" dt="2021-05-26T16:29:42.037" v="134" actId="1076"/>
          <ac:spMkLst>
            <pc:docMk/>
            <pc:sldMk cId="2497948804" sldId="286"/>
            <ac:spMk id="7" creationId="{0428F0A9-0EA6-410F-BCF0-8CD974528817}"/>
          </ac:spMkLst>
        </pc:spChg>
      </pc:sldChg>
      <pc:sldChg chg="addSp modSp mod">
        <pc:chgData name="Nataša Bucik" userId="f908a8839ad6a75e" providerId="LiveId" clId="{4D72327B-5D92-4E92-9ECE-6927B341B238}" dt="2021-05-26T16:30:15.073" v="136" actId="207"/>
        <pc:sldMkLst>
          <pc:docMk/>
          <pc:sldMk cId="1362854725" sldId="288"/>
        </pc:sldMkLst>
        <pc:spChg chg="add mod">
          <ac:chgData name="Nataša Bucik" userId="f908a8839ad6a75e" providerId="LiveId" clId="{4D72327B-5D92-4E92-9ECE-6927B341B238}" dt="2021-05-26T16:30:15.073" v="136" actId="207"/>
          <ac:spMkLst>
            <pc:docMk/>
            <pc:sldMk cId="1362854725" sldId="288"/>
            <ac:spMk id="11" creationId="{6C673B17-8DFB-4BD1-82B6-200B1DACA518}"/>
          </ac:spMkLst>
        </pc:spChg>
        <pc:spChg chg="mod">
          <ac:chgData name="Nataša Bucik" userId="f908a8839ad6a75e" providerId="LiveId" clId="{4D72327B-5D92-4E92-9ECE-6927B341B238}" dt="2021-05-25T13:08:37.514" v="42" actId="1076"/>
          <ac:spMkLst>
            <pc:docMk/>
            <pc:sldMk cId="1362854725" sldId="288"/>
            <ac:spMk id="13" creationId="{29C09EBC-EA27-4A86-9CC8-C572C5A327E7}"/>
          </ac:spMkLst>
        </pc:spChg>
        <pc:spChg chg="mod">
          <ac:chgData name="Nataša Bucik" userId="f908a8839ad6a75e" providerId="LiveId" clId="{4D72327B-5D92-4E92-9ECE-6927B341B238}" dt="2021-05-25T13:08:22.041" v="39" actId="1076"/>
          <ac:spMkLst>
            <pc:docMk/>
            <pc:sldMk cId="1362854725" sldId="288"/>
            <ac:spMk id="14" creationId="{EBDAE5AC-74B0-403D-AAD6-188640095623}"/>
          </ac:spMkLst>
        </pc:spChg>
        <pc:graphicFrameChg chg="mod">
          <ac:chgData name="Nataša Bucik" userId="f908a8839ad6a75e" providerId="LiveId" clId="{4D72327B-5D92-4E92-9ECE-6927B341B238}" dt="2021-05-25T13:09:00.039" v="44" actId="14100"/>
          <ac:graphicFrameMkLst>
            <pc:docMk/>
            <pc:sldMk cId="1362854725" sldId="288"/>
            <ac:graphicFrameMk id="2" creationId="{3CA424D9-FCD6-452E-A658-CB19256A5AD0}"/>
          </ac:graphicFrameMkLst>
        </pc:graphicFrameChg>
        <pc:picChg chg="mod">
          <ac:chgData name="Nataša Bucik" userId="f908a8839ad6a75e" providerId="LiveId" clId="{4D72327B-5D92-4E92-9ECE-6927B341B238}" dt="2021-05-25T13:09:06.643" v="45" actId="14100"/>
          <ac:picMkLst>
            <pc:docMk/>
            <pc:sldMk cId="1362854725" sldId="288"/>
            <ac:picMk id="6" creationId="{84C5D06C-7F06-4FED-80E8-AD5FF2C1EC45}"/>
          </ac:picMkLst>
        </pc:picChg>
        <pc:picChg chg="mod">
          <ac:chgData name="Nataša Bucik" userId="f908a8839ad6a75e" providerId="LiveId" clId="{4D72327B-5D92-4E92-9ECE-6927B341B238}" dt="2021-05-25T13:08:51.102" v="43" actId="14100"/>
          <ac:picMkLst>
            <pc:docMk/>
            <pc:sldMk cId="1362854725" sldId="288"/>
            <ac:picMk id="7" creationId="{ECE473BF-998A-4197-9484-629490E186F5}"/>
          </ac:picMkLst>
        </pc:picChg>
        <pc:picChg chg="mod">
          <ac:chgData name="Nataša Bucik" userId="f908a8839ad6a75e" providerId="LiveId" clId="{4D72327B-5D92-4E92-9ECE-6927B341B238}" dt="2021-05-25T13:08:26.897" v="40" actId="1076"/>
          <ac:picMkLst>
            <pc:docMk/>
            <pc:sldMk cId="1362854725" sldId="288"/>
            <ac:picMk id="8" creationId="{9C7E707E-9DF5-4A20-B073-CA0F42B3366F}"/>
          </ac:picMkLst>
        </pc:picChg>
      </pc:sldChg>
      <pc:sldChg chg="addSp modSp mod">
        <pc:chgData name="Nataša Bucik" userId="f908a8839ad6a75e" providerId="LiveId" clId="{4D72327B-5D92-4E92-9ECE-6927B341B238}" dt="2021-05-26T20:48:42.576" v="168" actId="20577"/>
        <pc:sldMkLst>
          <pc:docMk/>
          <pc:sldMk cId="3356473575" sldId="289"/>
        </pc:sldMkLst>
        <pc:spChg chg="mod">
          <ac:chgData name="Nataša Bucik" userId="f908a8839ad6a75e" providerId="LiveId" clId="{4D72327B-5D92-4E92-9ECE-6927B341B238}" dt="2021-05-26T20:48:42.576" v="168" actId="20577"/>
          <ac:spMkLst>
            <pc:docMk/>
            <pc:sldMk cId="3356473575" sldId="289"/>
            <ac:spMk id="8" creationId="{FCD0F849-4982-41E3-A2B7-F59BAC50F5A9}"/>
          </ac:spMkLst>
        </pc:spChg>
        <pc:spChg chg="add mod">
          <ac:chgData name="Nataša Bucik" userId="f908a8839ad6a75e" providerId="LiveId" clId="{4D72327B-5D92-4E92-9ECE-6927B341B238}" dt="2021-05-26T16:30:45.543" v="138" actId="207"/>
          <ac:spMkLst>
            <pc:docMk/>
            <pc:sldMk cId="3356473575" sldId="289"/>
            <ac:spMk id="14" creationId="{54C2784B-C36F-46FC-B365-8F87DA9FA183}"/>
          </ac:spMkLst>
        </pc:spChg>
      </pc:sldChg>
      <pc:sldChg chg="modSp mod">
        <pc:chgData name="Nataša Bucik" userId="f908a8839ad6a75e" providerId="LiveId" clId="{4D72327B-5D92-4E92-9ECE-6927B341B238}" dt="2021-05-26T16:32:01.339" v="144" actId="1076"/>
        <pc:sldMkLst>
          <pc:docMk/>
          <pc:sldMk cId="451725779" sldId="290"/>
        </pc:sldMkLst>
        <pc:spChg chg="mod">
          <ac:chgData name="Nataša Bucik" userId="f908a8839ad6a75e" providerId="LiveId" clId="{4D72327B-5D92-4E92-9ECE-6927B341B238}" dt="2021-05-26T16:31:41.918" v="142" actId="20577"/>
          <ac:spMkLst>
            <pc:docMk/>
            <pc:sldMk cId="451725779" sldId="290"/>
            <ac:spMk id="22" creationId="{293B7548-B560-436A-AC2A-48E2CCB58AC0}"/>
          </ac:spMkLst>
        </pc:spChg>
        <pc:picChg chg="mod">
          <ac:chgData name="Nataša Bucik" userId="f908a8839ad6a75e" providerId="LiveId" clId="{4D72327B-5D92-4E92-9ECE-6927B341B238}" dt="2021-05-26T16:31:57.161" v="143" actId="1076"/>
          <ac:picMkLst>
            <pc:docMk/>
            <pc:sldMk cId="451725779" sldId="290"/>
            <ac:picMk id="18" creationId="{AFF5C697-1EB3-4A95-BDAD-C4901F4574A5}"/>
          </ac:picMkLst>
        </pc:picChg>
        <pc:picChg chg="mod">
          <ac:chgData name="Nataša Bucik" userId="f908a8839ad6a75e" providerId="LiveId" clId="{4D72327B-5D92-4E92-9ECE-6927B341B238}" dt="2021-05-26T16:32:01.339" v="144" actId="1076"/>
          <ac:picMkLst>
            <pc:docMk/>
            <pc:sldMk cId="451725779" sldId="290"/>
            <ac:picMk id="21" creationId="{22717AB8-6C95-48EB-858E-9B6E2FCAA09F}"/>
          </ac:picMkLst>
        </pc:picChg>
      </pc:sldChg>
      <pc:sldChg chg="addSp delSp modSp mod">
        <pc:chgData name="Nataša Bucik" userId="f908a8839ad6a75e" providerId="LiveId" clId="{4D72327B-5D92-4E92-9ECE-6927B341B238}" dt="2021-05-26T16:31:04.558" v="140" actId="20577"/>
        <pc:sldMkLst>
          <pc:docMk/>
          <pc:sldMk cId="689893992" sldId="291"/>
        </pc:sldMkLst>
        <pc:spChg chg="mod">
          <ac:chgData name="Nataša Bucik" userId="f908a8839ad6a75e" providerId="LiveId" clId="{4D72327B-5D92-4E92-9ECE-6927B341B238}" dt="2021-05-26T10:33:45.445" v="63" actId="1076"/>
          <ac:spMkLst>
            <pc:docMk/>
            <pc:sldMk cId="689893992" sldId="291"/>
            <ac:spMk id="6" creationId="{4A1880EE-098C-4133-B473-6F75FA2484BD}"/>
          </ac:spMkLst>
        </pc:spChg>
        <pc:spChg chg="add mod">
          <ac:chgData name="Nataša Bucik" userId="f908a8839ad6a75e" providerId="LiveId" clId="{4D72327B-5D92-4E92-9ECE-6927B341B238}" dt="2021-05-26T16:31:04.558" v="140" actId="20577"/>
          <ac:spMkLst>
            <pc:docMk/>
            <pc:sldMk cId="689893992" sldId="291"/>
            <ac:spMk id="13" creationId="{511EA4D3-2284-46FD-BD29-9A18FD13AE76}"/>
          </ac:spMkLst>
        </pc:spChg>
        <pc:picChg chg="mod">
          <ac:chgData name="Nataša Bucik" userId="f908a8839ad6a75e" providerId="LiveId" clId="{4D72327B-5D92-4E92-9ECE-6927B341B238}" dt="2021-05-26T10:33:39.600" v="62" actId="1076"/>
          <ac:picMkLst>
            <pc:docMk/>
            <pc:sldMk cId="689893992" sldId="291"/>
            <ac:picMk id="5" creationId="{A5471C07-5033-4B4A-9553-0D471BA15ACA}"/>
          </ac:picMkLst>
        </pc:picChg>
        <pc:picChg chg="add del mod">
          <ac:chgData name="Nataša Bucik" userId="f908a8839ad6a75e" providerId="LiveId" clId="{4D72327B-5D92-4E92-9ECE-6927B341B238}" dt="2021-05-26T10:32:30.720" v="57" actId="478"/>
          <ac:picMkLst>
            <pc:docMk/>
            <pc:sldMk cId="689893992" sldId="291"/>
            <ac:picMk id="8" creationId="{2B174438-923E-465D-B8E5-7B050088F7A0}"/>
          </ac:picMkLst>
        </pc:picChg>
        <pc:picChg chg="mod">
          <ac:chgData name="Nataša Bucik" userId="f908a8839ad6a75e" providerId="LiveId" clId="{4D72327B-5D92-4E92-9ECE-6927B341B238}" dt="2021-05-26T10:32:08.746" v="53" actId="1076"/>
          <ac:picMkLst>
            <pc:docMk/>
            <pc:sldMk cId="689893992" sldId="291"/>
            <ac:picMk id="11" creationId="{1C482054-B8BF-4B37-8D2A-2A983D28D41D}"/>
          </ac:picMkLst>
        </pc:picChg>
        <pc:picChg chg="add mod">
          <ac:chgData name="Nataša Bucik" userId="f908a8839ad6a75e" providerId="LiveId" clId="{4D72327B-5D92-4E92-9ECE-6927B341B238}" dt="2021-05-26T10:35:31.968" v="98"/>
          <ac:picMkLst>
            <pc:docMk/>
            <pc:sldMk cId="689893992" sldId="291"/>
            <ac:picMk id="12" creationId="{4FF4BA02-9EF9-4E69-A7F4-CD48DA715684}"/>
          </ac:picMkLst>
        </pc:picChg>
      </pc:sldChg>
    </pc:docChg>
  </pc:docChgLst>
  <pc:docChgLst>
    <pc:chgData name="Nataša Bucik" userId="f908a8839ad6a75e" providerId="LiveId" clId="{A850DB59-200E-4D47-8E9B-2E62CB455594}"/>
    <pc:docChg chg="undo redo custSel addSld delSld modSld">
      <pc:chgData name="Nataša Bucik" userId="f908a8839ad6a75e" providerId="LiveId" clId="{A850DB59-200E-4D47-8E9B-2E62CB455594}" dt="2021-05-07T12:50:17.888" v="171" actId="47"/>
      <pc:docMkLst>
        <pc:docMk/>
      </pc:docMkLst>
      <pc:sldChg chg="addSp delSp modSp mod">
        <pc:chgData name="Nataša Bucik" userId="f908a8839ad6a75e" providerId="LiveId" clId="{A850DB59-200E-4D47-8E9B-2E62CB455594}" dt="2021-05-07T12:49:09.715" v="168"/>
        <pc:sldMkLst>
          <pc:docMk/>
          <pc:sldMk cId="1425964786" sldId="256"/>
        </pc:sldMkLst>
        <pc:spChg chg="add mod">
          <ac:chgData name="Nataša Bucik" userId="f908a8839ad6a75e" providerId="LiveId" clId="{A850DB59-200E-4D47-8E9B-2E62CB455594}" dt="2021-05-07T12:49:09.715" v="168"/>
          <ac:spMkLst>
            <pc:docMk/>
            <pc:sldMk cId="1425964786" sldId="256"/>
            <ac:spMk id="8" creationId="{5FD21DC8-1363-4522-B451-255A1843E107}"/>
          </ac:spMkLst>
        </pc:spChg>
        <pc:spChg chg="mod">
          <ac:chgData name="Nataša Bucik" userId="f908a8839ad6a75e" providerId="LiveId" clId="{A850DB59-200E-4D47-8E9B-2E62CB455594}" dt="2021-05-07T12:48:56.436" v="167" actId="6549"/>
          <ac:spMkLst>
            <pc:docMk/>
            <pc:sldMk cId="1425964786" sldId="256"/>
            <ac:spMk id="13" creationId="{61E6347B-8829-E342-9982-97BC8075B899}"/>
          </ac:spMkLst>
        </pc:spChg>
        <pc:spChg chg="mod">
          <ac:chgData name="Nataša Bucik" userId="f908a8839ad6a75e" providerId="LiveId" clId="{A850DB59-200E-4D47-8E9B-2E62CB455594}" dt="2021-05-07T12:42:48.546" v="143" actId="20577"/>
          <ac:spMkLst>
            <pc:docMk/>
            <pc:sldMk cId="1425964786" sldId="256"/>
            <ac:spMk id="14" creationId="{B8EBC86F-E089-E644-80B2-FC68B37281FD}"/>
          </ac:spMkLst>
        </pc:spChg>
        <pc:picChg chg="del">
          <ac:chgData name="Nataša Bucik" userId="f908a8839ad6a75e" providerId="LiveId" clId="{A850DB59-200E-4D47-8E9B-2E62CB455594}" dt="2021-05-07T12:38:27.254" v="0" actId="478"/>
          <ac:picMkLst>
            <pc:docMk/>
            <pc:sldMk cId="1425964786" sldId="256"/>
            <ac:picMk id="3" creationId="{7A8BB9B9-6ABC-9846-AD20-4F996EC0E1B2}"/>
          </ac:picMkLst>
        </pc:picChg>
        <pc:picChg chg="add del mod">
          <ac:chgData name="Nataša Bucik" userId="f908a8839ad6a75e" providerId="LiveId" clId="{A850DB59-200E-4D47-8E9B-2E62CB455594}" dt="2021-05-07T12:48:14.076" v="166" actId="478"/>
          <ac:picMkLst>
            <pc:docMk/>
            <pc:sldMk cId="1425964786" sldId="256"/>
            <ac:picMk id="4" creationId="{B96546F0-439C-4E87-8A49-F38FEC527DE7}"/>
          </ac:picMkLst>
        </pc:picChg>
      </pc:sldChg>
      <pc:sldChg chg="delSp modSp mod">
        <pc:chgData name="Nataša Bucik" userId="f908a8839ad6a75e" providerId="LiveId" clId="{A850DB59-200E-4D47-8E9B-2E62CB455594}" dt="2021-05-07T12:40:31.964" v="32" actId="478"/>
        <pc:sldMkLst>
          <pc:docMk/>
          <pc:sldMk cId="2621041040" sldId="266"/>
        </pc:sldMkLst>
        <pc:spChg chg="mod">
          <ac:chgData name="Nataša Bucik" userId="f908a8839ad6a75e" providerId="LiveId" clId="{A850DB59-200E-4D47-8E9B-2E62CB455594}" dt="2021-05-07T12:40:20.751" v="31" actId="6549"/>
          <ac:spMkLst>
            <pc:docMk/>
            <pc:sldMk cId="2621041040" sldId="266"/>
            <ac:spMk id="3" creationId="{00000000-0000-0000-0000-000000000000}"/>
          </ac:spMkLst>
        </pc:spChg>
        <pc:spChg chg="mod">
          <ac:chgData name="Nataša Bucik" userId="f908a8839ad6a75e" providerId="LiveId" clId="{A850DB59-200E-4D47-8E9B-2E62CB455594}" dt="2021-05-07T12:40:04.414" v="13" actId="6549"/>
          <ac:spMkLst>
            <pc:docMk/>
            <pc:sldMk cId="2621041040" sldId="266"/>
            <ac:spMk id="5" creationId="{861837F1-C793-5448-828A-F39F92ECDDC3}"/>
          </ac:spMkLst>
        </pc:spChg>
        <pc:picChg chg="del">
          <ac:chgData name="Nataša Bucik" userId="f908a8839ad6a75e" providerId="LiveId" clId="{A850DB59-200E-4D47-8E9B-2E62CB455594}" dt="2021-05-07T12:40:31.964" v="32" actId="478"/>
          <ac:picMkLst>
            <pc:docMk/>
            <pc:sldMk cId="2621041040" sldId="266"/>
            <ac:picMk id="6" creationId="{5B5FE62D-168B-6A43-9127-B1814BFD5668}"/>
          </ac:picMkLst>
        </pc:picChg>
      </pc:sldChg>
      <pc:sldChg chg="del">
        <pc:chgData name="Nataša Bucik" userId="f908a8839ad6a75e" providerId="LiveId" clId="{A850DB59-200E-4D47-8E9B-2E62CB455594}" dt="2021-05-07T12:39:44.578" v="9" actId="47"/>
        <pc:sldMkLst>
          <pc:docMk/>
          <pc:sldMk cId="3321264475" sldId="267"/>
        </pc:sldMkLst>
      </pc:sldChg>
      <pc:sldChg chg="addSp modSp mod">
        <pc:chgData name="Nataša Bucik" userId="f908a8839ad6a75e" providerId="LiveId" clId="{A850DB59-200E-4D47-8E9B-2E62CB455594}" dt="2021-05-07T12:45:37.169" v="151" actId="1076"/>
        <pc:sldMkLst>
          <pc:docMk/>
          <pc:sldMk cId="776360801" sldId="268"/>
        </pc:sldMkLst>
        <pc:spChg chg="mod">
          <ac:chgData name="Nataša Bucik" userId="f908a8839ad6a75e" providerId="LiveId" clId="{A850DB59-200E-4D47-8E9B-2E62CB455594}" dt="2021-05-07T12:41:42.135" v="45" actId="27636"/>
          <ac:spMkLst>
            <pc:docMk/>
            <pc:sldMk cId="776360801" sldId="268"/>
            <ac:spMk id="2" creationId="{6A88FD0C-F593-1447-8666-0D0317D8ED7E}"/>
          </ac:spMkLst>
        </pc:spChg>
        <pc:spChg chg="mod">
          <ac:chgData name="Nataša Bucik" userId="f908a8839ad6a75e" providerId="LiveId" clId="{A850DB59-200E-4D47-8E9B-2E62CB455594}" dt="2021-05-07T12:41:48.607" v="47" actId="5793"/>
          <ac:spMkLst>
            <pc:docMk/>
            <pc:sldMk cId="776360801" sldId="268"/>
            <ac:spMk id="3" creationId="{A489CC54-ECFB-DE43-97B9-6D03E5CB721E}"/>
          </ac:spMkLst>
        </pc:spChg>
        <pc:picChg chg="add mod">
          <ac:chgData name="Nataša Bucik" userId="f908a8839ad6a75e" providerId="LiveId" clId="{A850DB59-200E-4D47-8E9B-2E62CB455594}" dt="2021-05-07T12:44:59.393" v="149" actId="1076"/>
          <ac:picMkLst>
            <pc:docMk/>
            <pc:sldMk cId="776360801" sldId="268"/>
            <ac:picMk id="6" creationId="{AAC27773-884C-4D98-9FDB-8EE98827DDF8}"/>
          </ac:picMkLst>
        </pc:picChg>
        <pc:picChg chg="add mod">
          <ac:chgData name="Nataša Bucik" userId="f908a8839ad6a75e" providerId="LiveId" clId="{A850DB59-200E-4D47-8E9B-2E62CB455594}" dt="2021-05-07T12:45:37.169" v="151" actId="1076"/>
          <ac:picMkLst>
            <pc:docMk/>
            <pc:sldMk cId="776360801" sldId="268"/>
            <ac:picMk id="8" creationId="{24B1F5B2-7FBB-4BBB-A173-EE03F117405B}"/>
          </ac:picMkLst>
        </pc:picChg>
      </pc:sldChg>
      <pc:sldChg chg="modSp mod">
        <pc:chgData name="Nataša Bucik" userId="f908a8839ad6a75e" providerId="LiveId" clId="{A850DB59-200E-4D47-8E9B-2E62CB455594}" dt="2021-05-07T12:39:05.421" v="2" actId="6549"/>
        <pc:sldMkLst>
          <pc:docMk/>
          <pc:sldMk cId="263809869" sldId="271"/>
        </pc:sldMkLst>
        <pc:spChg chg="mod">
          <ac:chgData name="Nataša Bucik" userId="f908a8839ad6a75e" providerId="LiveId" clId="{A850DB59-200E-4D47-8E9B-2E62CB455594}" dt="2021-05-07T12:38:59.439" v="1" actId="6549"/>
          <ac:spMkLst>
            <pc:docMk/>
            <pc:sldMk cId="263809869" sldId="271"/>
            <ac:spMk id="2" creationId="{6BB02268-4F13-E64D-8F38-99B6A43C2071}"/>
          </ac:spMkLst>
        </pc:spChg>
        <pc:spChg chg="mod">
          <ac:chgData name="Nataša Bucik" userId="f908a8839ad6a75e" providerId="LiveId" clId="{A850DB59-200E-4D47-8E9B-2E62CB455594}" dt="2021-05-07T12:39:05.421" v="2" actId="6549"/>
          <ac:spMkLst>
            <pc:docMk/>
            <pc:sldMk cId="263809869" sldId="271"/>
            <ac:spMk id="3" creationId="{0081E5B3-9179-6245-8DC4-32C38BE315A1}"/>
          </ac:spMkLst>
        </pc:spChg>
      </pc:sldChg>
      <pc:sldChg chg="addSp modSp mod">
        <pc:chgData name="Nataša Bucik" userId="f908a8839ad6a75e" providerId="LiveId" clId="{A850DB59-200E-4D47-8E9B-2E62CB455594}" dt="2021-05-07T12:45:56.347" v="154" actId="1076"/>
        <pc:sldMkLst>
          <pc:docMk/>
          <pc:sldMk cId="1493649226" sldId="272"/>
        </pc:sldMkLst>
        <pc:spChg chg="mod">
          <ac:chgData name="Nataša Bucik" userId="f908a8839ad6a75e" providerId="LiveId" clId="{A850DB59-200E-4D47-8E9B-2E62CB455594}" dt="2021-05-07T12:39:15.894" v="3" actId="6549"/>
          <ac:spMkLst>
            <pc:docMk/>
            <pc:sldMk cId="1493649226" sldId="272"/>
            <ac:spMk id="2" creationId="{6BB02268-4F13-E64D-8F38-99B6A43C2071}"/>
          </ac:spMkLst>
        </pc:spChg>
        <pc:spChg chg="mod">
          <ac:chgData name="Nataša Bucik" userId="f908a8839ad6a75e" providerId="LiveId" clId="{A850DB59-200E-4D47-8E9B-2E62CB455594}" dt="2021-05-07T12:39:20.467" v="4" actId="6549"/>
          <ac:spMkLst>
            <pc:docMk/>
            <pc:sldMk cId="1493649226" sldId="272"/>
            <ac:spMk id="3" creationId="{0081E5B3-9179-6245-8DC4-32C38BE315A1}"/>
          </ac:spMkLst>
        </pc:spChg>
        <pc:picChg chg="add mod">
          <ac:chgData name="Nataša Bucik" userId="f908a8839ad6a75e" providerId="LiveId" clId="{A850DB59-200E-4D47-8E9B-2E62CB455594}" dt="2021-05-07T12:45:40.544" v="152"/>
          <ac:picMkLst>
            <pc:docMk/>
            <pc:sldMk cId="1493649226" sldId="272"/>
            <ac:picMk id="5" creationId="{4BF53DBC-DAC0-4375-894B-8413B1C06661}"/>
          </ac:picMkLst>
        </pc:picChg>
        <pc:picChg chg="add mod">
          <ac:chgData name="Nataša Bucik" userId="f908a8839ad6a75e" providerId="LiveId" clId="{A850DB59-200E-4D47-8E9B-2E62CB455594}" dt="2021-05-07T12:45:56.347" v="154" actId="1076"/>
          <ac:picMkLst>
            <pc:docMk/>
            <pc:sldMk cId="1493649226" sldId="272"/>
            <ac:picMk id="7" creationId="{C2D084B7-28F5-4A7D-82B5-5884D9766D81}"/>
          </ac:picMkLst>
        </pc:picChg>
      </pc:sldChg>
      <pc:sldChg chg="addSp modSp mod">
        <pc:chgData name="Nataša Bucik" userId="f908a8839ad6a75e" providerId="LiveId" clId="{A850DB59-200E-4D47-8E9B-2E62CB455594}" dt="2021-05-07T12:46:03.802" v="155"/>
        <pc:sldMkLst>
          <pc:docMk/>
          <pc:sldMk cId="141573611" sldId="273"/>
        </pc:sldMkLst>
        <pc:spChg chg="mod">
          <ac:chgData name="Nataša Bucik" userId="f908a8839ad6a75e" providerId="LiveId" clId="{A850DB59-200E-4D47-8E9B-2E62CB455594}" dt="2021-05-07T12:39:27.129" v="5" actId="6549"/>
          <ac:spMkLst>
            <pc:docMk/>
            <pc:sldMk cId="141573611" sldId="273"/>
            <ac:spMk id="2" creationId="{6BB02268-4F13-E64D-8F38-99B6A43C2071}"/>
          </ac:spMkLst>
        </pc:spChg>
        <pc:spChg chg="mod">
          <ac:chgData name="Nataša Bucik" userId="f908a8839ad6a75e" providerId="LiveId" clId="{A850DB59-200E-4D47-8E9B-2E62CB455594}" dt="2021-05-07T12:39:39.935" v="8" actId="5793"/>
          <ac:spMkLst>
            <pc:docMk/>
            <pc:sldMk cId="141573611" sldId="273"/>
            <ac:spMk id="4" creationId="{B665ACD2-AF5C-2844-95A7-2DABC7200C7B}"/>
          </ac:spMkLst>
        </pc:spChg>
        <pc:picChg chg="add mod">
          <ac:chgData name="Nataša Bucik" userId="f908a8839ad6a75e" providerId="LiveId" clId="{A850DB59-200E-4D47-8E9B-2E62CB455594}" dt="2021-05-07T12:46:03.802" v="155"/>
          <ac:picMkLst>
            <pc:docMk/>
            <pc:sldMk cId="141573611" sldId="273"/>
            <ac:picMk id="5" creationId="{2598509B-11E4-46DE-B6EB-12DDFCFA028E}"/>
          </ac:picMkLst>
        </pc:picChg>
      </pc:sldChg>
      <pc:sldChg chg="modSp mod">
        <pc:chgData name="Nataša Bucik" userId="f908a8839ad6a75e" providerId="LiveId" clId="{A850DB59-200E-4D47-8E9B-2E62CB455594}" dt="2021-05-07T12:39:31.805" v="6" actId="6549"/>
        <pc:sldMkLst>
          <pc:docMk/>
          <pc:sldMk cId="863610783" sldId="274"/>
        </pc:sldMkLst>
        <pc:spChg chg="mod">
          <ac:chgData name="Nataša Bucik" userId="f908a8839ad6a75e" providerId="LiveId" clId="{A850DB59-200E-4D47-8E9B-2E62CB455594}" dt="2021-05-07T12:39:31.805" v="6" actId="6549"/>
          <ac:spMkLst>
            <pc:docMk/>
            <pc:sldMk cId="863610783" sldId="274"/>
            <ac:spMk id="4" creationId="{B665ACD2-AF5C-2844-95A7-2DABC7200C7B}"/>
          </ac:spMkLst>
        </pc:spChg>
      </pc:sldChg>
      <pc:sldChg chg="modSp mod">
        <pc:chgData name="Nataša Bucik" userId="f908a8839ad6a75e" providerId="LiveId" clId="{A850DB59-200E-4D47-8E9B-2E62CB455594}" dt="2021-05-07T12:41:26.792" v="42" actId="5793"/>
        <pc:sldMkLst>
          <pc:docMk/>
          <pc:sldMk cId="650411073" sldId="275"/>
        </pc:sldMkLst>
        <pc:spChg chg="mod">
          <ac:chgData name="Nataša Bucik" userId="f908a8839ad6a75e" providerId="LiveId" clId="{A850DB59-200E-4D47-8E9B-2E62CB455594}" dt="2021-05-07T12:41:21.441" v="40" actId="6549"/>
          <ac:spMkLst>
            <pc:docMk/>
            <pc:sldMk cId="650411073" sldId="275"/>
            <ac:spMk id="2" creationId="{6BB02268-4F13-E64D-8F38-99B6A43C2071}"/>
          </ac:spMkLst>
        </pc:spChg>
        <pc:spChg chg="mod">
          <ac:chgData name="Nataša Bucik" userId="f908a8839ad6a75e" providerId="LiveId" clId="{A850DB59-200E-4D47-8E9B-2E62CB455594}" dt="2021-05-07T12:41:26.792" v="42" actId="5793"/>
          <ac:spMkLst>
            <pc:docMk/>
            <pc:sldMk cId="650411073" sldId="275"/>
            <ac:spMk id="4" creationId="{B665ACD2-AF5C-2844-95A7-2DABC7200C7B}"/>
          </ac:spMkLst>
        </pc:spChg>
      </pc:sldChg>
      <pc:sldChg chg="del">
        <pc:chgData name="Nataša Bucik" userId="f908a8839ad6a75e" providerId="LiveId" clId="{A850DB59-200E-4D47-8E9B-2E62CB455594}" dt="2021-05-07T12:39:47.518" v="10" actId="47"/>
        <pc:sldMkLst>
          <pc:docMk/>
          <pc:sldMk cId="3820422798" sldId="277"/>
        </pc:sldMkLst>
      </pc:sldChg>
      <pc:sldChg chg="modSp mod">
        <pc:chgData name="Nataša Bucik" userId="f908a8839ad6a75e" providerId="LiveId" clId="{A850DB59-200E-4D47-8E9B-2E62CB455594}" dt="2021-05-07T12:41:34.120" v="43" actId="6549"/>
        <pc:sldMkLst>
          <pc:docMk/>
          <pc:sldMk cId="2060725185" sldId="278"/>
        </pc:sldMkLst>
        <pc:spChg chg="mod">
          <ac:chgData name="Nataša Bucik" userId="f908a8839ad6a75e" providerId="LiveId" clId="{A850DB59-200E-4D47-8E9B-2E62CB455594}" dt="2021-05-07T12:41:15.828" v="39" actId="6549"/>
          <ac:spMkLst>
            <pc:docMk/>
            <pc:sldMk cId="2060725185" sldId="278"/>
            <ac:spMk id="2" creationId="{6BB02268-4F13-E64D-8F38-99B6A43C2071}"/>
          </ac:spMkLst>
        </pc:spChg>
        <pc:spChg chg="mod">
          <ac:chgData name="Nataša Bucik" userId="f908a8839ad6a75e" providerId="LiveId" clId="{A850DB59-200E-4D47-8E9B-2E62CB455594}" dt="2021-05-07T12:41:34.120" v="43" actId="6549"/>
          <ac:spMkLst>
            <pc:docMk/>
            <pc:sldMk cId="2060725185" sldId="278"/>
            <ac:spMk id="4" creationId="{B665ACD2-AF5C-2844-95A7-2DABC7200C7B}"/>
          </ac:spMkLst>
        </pc:spChg>
      </pc:sldChg>
      <pc:sldChg chg="del">
        <pc:chgData name="Nataša Bucik" userId="f908a8839ad6a75e" providerId="LiveId" clId="{A850DB59-200E-4D47-8E9B-2E62CB455594}" dt="2021-05-07T12:39:50.685" v="11" actId="47"/>
        <pc:sldMkLst>
          <pc:docMk/>
          <pc:sldMk cId="1441677758" sldId="279"/>
        </pc:sldMkLst>
      </pc:sldChg>
      <pc:sldChg chg="addSp delSp modSp mod">
        <pc:chgData name="Nataša Bucik" userId="f908a8839ad6a75e" providerId="LiveId" clId="{A850DB59-200E-4D47-8E9B-2E62CB455594}" dt="2021-05-07T12:41:04.328" v="37" actId="478"/>
        <pc:sldMkLst>
          <pc:docMk/>
          <pc:sldMk cId="3669337201" sldId="280"/>
        </pc:sldMkLst>
        <pc:spChg chg="mod">
          <ac:chgData name="Nataša Bucik" userId="f908a8839ad6a75e" providerId="LiveId" clId="{A850DB59-200E-4D47-8E9B-2E62CB455594}" dt="2021-05-07T12:39:58.458" v="12" actId="6549"/>
          <ac:spMkLst>
            <pc:docMk/>
            <pc:sldMk cId="3669337201" sldId="280"/>
            <ac:spMk id="2" creationId="{6BB02268-4F13-E64D-8F38-99B6A43C2071}"/>
          </ac:spMkLst>
        </pc:spChg>
        <pc:spChg chg="del">
          <ac:chgData name="Nataša Bucik" userId="f908a8839ad6a75e" providerId="LiveId" clId="{A850DB59-200E-4D47-8E9B-2E62CB455594}" dt="2021-05-07T12:40:57.489" v="35" actId="478"/>
          <ac:spMkLst>
            <pc:docMk/>
            <pc:sldMk cId="3669337201" sldId="280"/>
            <ac:spMk id="4" creationId="{B665ACD2-AF5C-2844-95A7-2DABC7200C7B}"/>
          </ac:spMkLst>
        </pc:spChg>
        <pc:picChg chg="add del">
          <ac:chgData name="Nataša Bucik" userId="f908a8839ad6a75e" providerId="LiveId" clId="{A850DB59-200E-4D47-8E9B-2E62CB455594}" dt="2021-05-07T12:41:04.328" v="37" actId="478"/>
          <ac:picMkLst>
            <pc:docMk/>
            <pc:sldMk cId="3669337201" sldId="280"/>
            <ac:picMk id="5" creationId="{27D69D93-6FD3-3E43-8FCB-E0BC5912FFB0}"/>
          </ac:picMkLst>
        </pc:picChg>
      </pc:sldChg>
      <pc:sldChg chg="addSp modSp new del mod">
        <pc:chgData name="Nataša Bucik" userId="f908a8839ad6a75e" providerId="LiveId" clId="{A850DB59-200E-4D47-8E9B-2E62CB455594}" dt="2021-05-07T12:50:17.888" v="171" actId="47"/>
        <pc:sldMkLst>
          <pc:docMk/>
          <pc:sldMk cId="406392942" sldId="282"/>
        </pc:sldMkLst>
        <pc:picChg chg="add mod">
          <ac:chgData name="Nataša Bucik" userId="f908a8839ad6a75e" providerId="LiveId" clId="{A850DB59-200E-4D47-8E9B-2E62CB455594}" dt="2021-05-07T12:48:10.530" v="165" actId="1076"/>
          <ac:picMkLst>
            <pc:docMk/>
            <pc:sldMk cId="406392942" sldId="282"/>
            <ac:picMk id="5" creationId="{F36895CF-1F69-4B14-841A-72C4E52C5873}"/>
          </ac:picMkLst>
        </pc:picChg>
      </pc:sldChg>
      <pc:sldChg chg="new del">
        <pc:chgData name="Nataša Bucik" userId="f908a8839ad6a75e" providerId="LiveId" clId="{A850DB59-200E-4D47-8E9B-2E62CB455594}" dt="2021-05-07T12:49:42.489" v="170" actId="47"/>
        <pc:sldMkLst>
          <pc:docMk/>
          <pc:sldMk cId="2518059859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7085F-337B-48B0-B9C0-AD6524177216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58F2-DDD2-49A2-928D-B7AAC4547F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963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A58F2-DDD2-49A2-928D-B7AAC4547FE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99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A58F2-DDD2-49A2-928D-B7AAC4547FE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907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90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461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971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17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24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383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6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05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48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3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0F02E1-CE40-CE46-9006-73936BE51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387118"/>
            <a:ext cx="476667" cy="4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703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17E45-0901-4240-8D8D-A68C09E3F039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4027-F56D-424E-B4FC-EC6B46AD04A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33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euro.who.int/en/publications/abstracts/what-is-the-evidence-on-the-role-of-the-arts-in-improving-health-and-well-being-a-scoping-review-2019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op.europa.eu/en/publication-detail/-/publication/6066c082-e68a-11e5-8a50-01aa75ed71a1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read.oecd-ilibrary.org/education/art-for-art-s-sake_9789264180789-en#page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www.hippocampus.si/ISBN/978-961-293-172-8.pdf" TargetMode="External"/><Relationship Id="rId5" Type="http://schemas.openxmlformats.org/officeDocument/2006/relationships/hyperlink" Target="http://www.unesco.org/new/fileadmin/MULTIMEDIA/HQ/CLT/CLT/pdf/Arts_Edu_RoadMap_en.pdf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kulturnibazar.si/kulturna-vzgoja-gradiva/nacionalna-in-mednarodna-strokovna-literatura/splosna-literatura/knjige-prirocniki-in-zborniki/" TargetMode="Externa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ulturnibazar.s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a.bucik@gov.s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info@kulturnibazar.si" TargetMode="External"/><Relationship Id="rId5" Type="http://schemas.openxmlformats.org/officeDocument/2006/relationships/hyperlink" Target="mailto:vladimir.pirc@zrss.si" TargetMode="External"/><Relationship Id="rId4" Type="http://schemas.openxmlformats.org/officeDocument/2006/relationships/hyperlink" Target="mailto:nada.pozar@gov.s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8BB9B9-6ABC-9846-AD20-4F996EC0E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C675FD-874D-D14E-AE98-85D43EFE4195}"/>
              </a:ext>
            </a:extLst>
          </p:cNvPr>
          <p:cNvSpPr/>
          <p:nvPr/>
        </p:nvSpPr>
        <p:spPr>
          <a:xfrm>
            <a:off x="0" y="3904555"/>
            <a:ext cx="12192000" cy="2953445"/>
          </a:xfrm>
          <a:prstGeom prst="rect">
            <a:avLst/>
          </a:prstGeom>
          <a:solidFill>
            <a:srgbClr val="292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61E6347B-8829-E342-9982-97BC8075B899}"/>
              </a:ext>
            </a:extLst>
          </p:cNvPr>
          <p:cNvSpPr txBox="1">
            <a:spLocks/>
          </p:cNvSpPr>
          <p:nvPr/>
        </p:nvSpPr>
        <p:spPr>
          <a:xfrm>
            <a:off x="914400" y="1544026"/>
            <a:ext cx="10363200" cy="29523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  <a:spcBef>
                <a:spcPts val="0"/>
              </a:spcBef>
            </a:pPr>
            <a:r>
              <a:rPr lang="sl-SI" sz="4800" b="1" dirty="0">
                <a:solidFill>
                  <a:srgbClr val="009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EMBRACING CULTURE: </a:t>
            </a:r>
            <a:r>
              <a:rPr lang="sl-SI" sz="4800" b="1" dirty="0">
                <a:solidFill>
                  <a:srgbClr val="292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 FOR DEMOCRACY AND CITIZENSHIP</a:t>
            </a:r>
            <a:endParaRPr lang="sl-SI" sz="4800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dnaslov 2">
            <a:extLst>
              <a:ext uri="{FF2B5EF4-FFF2-40B4-BE49-F238E27FC236}">
                <a16:creationId xmlns:a16="http://schemas.microsoft.com/office/drawing/2014/main" id="{B8EBC86F-E089-E644-80B2-FC68B37281FD}"/>
              </a:ext>
            </a:extLst>
          </p:cNvPr>
          <p:cNvSpPr txBox="1">
            <a:spLocks/>
          </p:cNvSpPr>
          <p:nvPr/>
        </p:nvSpPr>
        <p:spPr>
          <a:xfrm>
            <a:off x="922063" y="4173726"/>
            <a:ext cx="9811816" cy="2400609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Slovenian National ACE Committee Members:</a:t>
            </a:r>
          </a:p>
          <a:p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Požar Matijašič,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Ministry of Education, Science and Sport</a:t>
            </a:r>
          </a:p>
          <a:p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Uršula Menih Dokl,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Culture </a:t>
            </a:r>
          </a:p>
          <a:p>
            <a:r>
              <a:rPr lang="sl-SI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Bucik, </a:t>
            </a: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Culture </a:t>
            </a:r>
          </a:p>
          <a:p>
            <a:endParaRPr lang="sl-SI" sz="20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Porto Santo Conference, 27–28 April 2021</a:t>
            </a:r>
            <a:endParaRPr lang="sl-SI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F7CF9B-2995-476D-BF08-39A8B05E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1" y="0"/>
            <a:ext cx="12192000" cy="6858000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46D3A1E-259A-419B-B389-35ACFCC93A09}"/>
              </a:ext>
            </a:extLst>
          </p:cNvPr>
          <p:cNvSpPr/>
          <p:nvPr/>
        </p:nvSpPr>
        <p:spPr>
          <a:xfrm>
            <a:off x="-60332" y="4173725"/>
            <a:ext cx="12232221" cy="2661467"/>
          </a:xfrm>
          <a:prstGeom prst="rect">
            <a:avLst/>
          </a:prstGeom>
          <a:solidFill>
            <a:srgbClr val="009EB4"/>
          </a:solidFill>
          <a:ln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dirty="0">
                <a:solidFill>
                  <a:srgbClr val="FFC233"/>
                </a:solidFill>
              </a:rPr>
              <a:t>  </a:t>
            </a:r>
          </a:p>
          <a:p>
            <a:endParaRPr lang="sl-SI" sz="2000" b="1" dirty="0">
              <a:solidFill>
                <a:srgbClr val="FFC233"/>
              </a:solidFill>
            </a:endParaRPr>
          </a:p>
          <a:p>
            <a:endParaRPr lang="sl-SI" sz="2400" dirty="0">
              <a:solidFill>
                <a:srgbClr val="FFC233"/>
              </a:solidFill>
            </a:endParaRPr>
          </a:p>
          <a:p>
            <a:r>
              <a:rPr lang="sl-SI" sz="2400" dirty="0">
                <a:solidFill>
                  <a:srgbClr val="FFC233"/>
                </a:solidFill>
              </a:rPr>
              <a:t>Nataša Bucik, Ministrstvo za kulturo</a:t>
            </a:r>
          </a:p>
          <a:p>
            <a:pPr algn="ctr"/>
            <a:endParaRPr lang="sl-SI" sz="2000" dirty="0"/>
          </a:p>
          <a:p>
            <a:pPr algn="ctr"/>
            <a:r>
              <a:rPr lang="sl-SI" sz="2000" dirty="0">
                <a:solidFill>
                  <a:schemeClr val="bg1"/>
                </a:solidFill>
              </a:rPr>
              <a:t>Delovna skupina za pripravo Nacionalnega programa vzgoje in izobraževanja 2023-2033</a:t>
            </a:r>
          </a:p>
          <a:p>
            <a:pPr algn="ctr"/>
            <a:r>
              <a:rPr lang="sl-SI" sz="2000" dirty="0"/>
              <a:t>Ministrstvo za vzgojo in izobraževanje</a:t>
            </a:r>
          </a:p>
          <a:p>
            <a:pPr algn="ctr"/>
            <a:r>
              <a:rPr lang="sl-SI" sz="2000" dirty="0"/>
              <a:t>Pedagoška fakulteta UL, 25. septembra 2023</a:t>
            </a:r>
            <a:endParaRPr lang="sl-SI" sz="2000" dirty="0">
              <a:solidFill>
                <a:schemeClr val="bg1"/>
              </a:solidFill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4AF83FF-80D1-F21E-96D4-A13EA20CE484}"/>
              </a:ext>
            </a:extLst>
          </p:cNvPr>
          <p:cNvSpPr txBox="1"/>
          <p:nvPr/>
        </p:nvSpPr>
        <p:spPr>
          <a:xfrm>
            <a:off x="393842" y="1630028"/>
            <a:ext cx="11404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40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kulturno-umetnostno vzgojo </a:t>
            </a:r>
          </a:p>
          <a:p>
            <a:pPr algn="ctr"/>
            <a:r>
              <a:rPr lang="sl-SI" sz="4000" b="1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ustvarjamo </a:t>
            </a:r>
            <a:r>
              <a:rPr lang="sl-SI" sz="40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varno in spodbudno učno okolje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EF2A4A1-E513-2CA0-A467-7F1B0109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61" y="108438"/>
            <a:ext cx="4069521" cy="7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33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1BF31A-FCB1-F14D-A219-8092B92AD449}"/>
              </a:ext>
            </a:extLst>
          </p:cNvPr>
          <p:cNvSpPr/>
          <p:nvPr/>
        </p:nvSpPr>
        <p:spPr>
          <a:xfrm>
            <a:off x="4996" y="3423012"/>
            <a:ext cx="12192000" cy="3485182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>
                <a:solidFill>
                  <a:srgbClr val="009EB4"/>
                </a:solidFill>
              </a:rPr>
              <a:t>v</a:t>
            </a:r>
            <a:endParaRPr lang="sl-SI" dirty="0">
              <a:solidFill>
                <a:srgbClr val="009EB4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A88FD0C-F593-1447-8666-0D0317D8ED7E}"/>
              </a:ext>
            </a:extLst>
          </p:cNvPr>
          <p:cNvSpPr txBox="1">
            <a:spLocks/>
          </p:cNvSpPr>
          <p:nvPr/>
        </p:nvSpPr>
        <p:spPr>
          <a:xfrm>
            <a:off x="652579" y="1238904"/>
            <a:ext cx="11572109" cy="26626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l-SI" sz="2700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Področje na presečišču </a:t>
            </a:r>
            <a:r>
              <a:rPr lang="sl-SI" sz="2700" b="1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kulturnega</a:t>
            </a:r>
            <a:r>
              <a:rPr lang="sl-SI" sz="2700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sz="2700" b="1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vzgojno-izobraževalnega resorja </a:t>
            </a:r>
            <a:r>
              <a:rPr lang="sl-SI" sz="2700" dirty="0">
                <a:solidFill>
                  <a:srgbClr val="009EB4"/>
                </a:solidFill>
              </a:rPr>
              <a:t>–</a:t>
            </a:r>
            <a:r>
              <a:rPr lang="sl-SI" sz="2700" b="1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medresorsko sodelovanje in povezovanje</a:t>
            </a:r>
            <a:r>
              <a:rPr lang="sl-SI" sz="2700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MK in MVI (od leta 2006):</a:t>
            </a:r>
          </a:p>
          <a:p>
            <a:pPr lvl="0" algn="l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l-SI" sz="2700" b="1" dirty="0">
                <a:solidFill>
                  <a:srgbClr val="009EB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sl-SI" sz="2700" b="1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zgoja in izobraževanje o/v umetnosti/kulturi</a:t>
            </a:r>
            <a:r>
              <a:rPr lang="sl-SI" sz="2700" dirty="0">
                <a:solidFill>
                  <a:srgbClr val="009EB4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0" algn="l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l-SI" sz="2700" b="1" dirty="0">
                <a:solidFill>
                  <a:srgbClr val="009EB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vzgoja in izobraževanje z/skozi umetnost/kulturo</a:t>
            </a:r>
            <a:r>
              <a:rPr lang="sl-SI" sz="2700" dirty="0">
                <a:solidFill>
                  <a:srgbClr val="009EB4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2700" dirty="0">
              <a:solidFill>
                <a:srgbClr val="009EB4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sl-SI" sz="2500" b="1" dirty="0">
              <a:solidFill>
                <a:srgbClr val="009EB4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sl-SI" sz="2400" b="1" dirty="0">
              <a:solidFill>
                <a:srgbClr val="009EB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sl-SI" sz="2400" dirty="0">
              <a:solidFill>
                <a:srgbClr val="009EB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489CC54-ECFB-DE43-97B9-6D03E5CB721E}"/>
              </a:ext>
            </a:extLst>
          </p:cNvPr>
          <p:cNvSpPr txBox="1">
            <a:spLocks/>
          </p:cNvSpPr>
          <p:nvPr/>
        </p:nvSpPr>
        <p:spPr>
          <a:xfrm>
            <a:off x="938597" y="3642286"/>
            <a:ext cx="10972800" cy="4525963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sl-SI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0428F0A9-0EA6-410F-BCF0-8CD974528817}"/>
              </a:ext>
            </a:extLst>
          </p:cNvPr>
          <p:cNvSpPr txBox="1"/>
          <p:nvPr/>
        </p:nvSpPr>
        <p:spPr>
          <a:xfrm>
            <a:off x="1931772" y="218210"/>
            <a:ext cx="8731507" cy="56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fontAlgn="base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l-SI" sz="3000" b="1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Kulturno-umetnostna vzgoja (KUV)</a:t>
            </a:r>
            <a:endParaRPr lang="sl-SI" sz="3000" dirty="0">
              <a:solidFill>
                <a:srgbClr val="009EB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2786AAD-36ED-4F95-A7A9-FAB0DA9E9452}"/>
              </a:ext>
            </a:extLst>
          </p:cNvPr>
          <p:cNvSpPr txBox="1"/>
          <p:nvPr/>
        </p:nvSpPr>
        <p:spPr>
          <a:xfrm>
            <a:off x="2724931" y="3448208"/>
            <a:ext cx="714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2560"/>
                </a:solidFill>
              </a:rPr>
              <a:t>vseživljenjsko izobraževanje (formalno, neformalno)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6DAE235-EAB0-4E62-8201-DFF9E09DD248}"/>
              </a:ext>
            </a:extLst>
          </p:cNvPr>
          <p:cNvSpPr txBox="1"/>
          <p:nvPr/>
        </p:nvSpPr>
        <p:spPr>
          <a:xfrm>
            <a:off x="4065377" y="4641716"/>
            <a:ext cx="485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>
                <a:solidFill>
                  <a:srgbClr val="FFC233"/>
                </a:solidFill>
              </a:rPr>
              <a:t>ZDRAVJE IN DOBRO POČUTJE</a:t>
            </a:r>
            <a:endParaRPr lang="sl-SI" sz="2400" b="1" dirty="0">
              <a:solidFill>
                <a:srgbClr val="FFC233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9C48F9CD-9A64-4525-8CD4-00A5F4F8DE5B}"/>
              </a:ext>
            </a:extLst>
          </p:cNvPr>
          <p:cNvSpPr txBox="1"/>
          <p:nvPr/>
        </p:nvSpPr>
        <p:spPr>
          <a:xfrm rot="20264640">
            <a:off x="-31267" y="4385162"/>
            <a:ext cx="1711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2560"/>
                </a:solidFill>
              </a:rPr>
              <a:t>(</a:t>
            </a:r>
            <a:r>
              <a:rPr lang="sl-SI" sz="2400" b="1" dirty="0" err="1">
                <a:solidFill>
                  <a:srgbClr val="292560"/>
                </a:solidFill>
              </a:rPr>
              <a:t>pre</a:t>
            </a:r>
            <a:r>
              <a:rPr lang="sl-SI" sz="2400" b="1" dirty="0">
                <a:solidFill>
                  <a:srgbClr val="292560"/>
                </a:solidFill>
              </a:rPr>
              <a:t>)hrana</a:t>
            </a:r>
            <a:r>
              <a:rPr lang="sl-SI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8291CF4-94B1-4091-9189-F4B726F64575}"/>
              </a:ext>
            </a:extLst>
          </p:cNvPr>
          <p:cNvSpPr txBox="1"/>
          <p:nvPr/>
        </p:nvSpPr>
        <p:spPr>
          <a:xfrm>
            <a:off x="4763237" y="6367806"/>
            <a:ext cx="2252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292560"/>
                </a:solidFill>
              </a:rPr>
              <a:t>trajnostni razvoj</a:t>
            </a:r>
          </a:p>
          <a:p>
            <a:endParaRPr lang="sl-SI" dirty="0"/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B0744F1-AB32-4C82-8CB6-7BC196CB2692}"/>
              </a:ext>
            </a:extLst>
          </p:cNvPr>
          <p:cNvSpPr txBox="1"/>
          <p:nvPr/>
        </p:nvSpPr>
        <p:spPr>
          <a:xfrm rot="2422439">
            <a:off x="2235778" y="5060291"/>
            <a:ext cx="236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2560"/>
                </a:solidFill>
              </a:rPr>
              <a:t>šport in gibanje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70DA6F2-2783-4ACF-82D0-2B994919B30F}"/>
              </a:ext>
            </a:extLst>
          </p:cNvPr>
          <p:cNvSpPr txBox="1"/>
          <p:nvPr/>
        </p:nvSpPr>
        <p:spPr>
          <a:xfrm>
            <a:off x="1186567" y="5371735"/>
            <a:ext cx="134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2560"/>
                </a:solidFill>
              </a:rPr>
              <a:t>narava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D93E269-0429-4382-A446-8A052E0857FC}"/>
              </a:ext>
            </a:extLst>
          </p:cNvPr>
          <p:cNvSpPr txBox="1"/>
          <p:nvPr/>
        </p:nvSpPr>
        <p:spPr>
          <a:xfrm rot="20314283">
            <a:off x="7027541" y="4790356"/>
            <a:ext cx="3932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FFC233"/>
                </a:solidFill>
              </a:rPr>
              <a:t>medgeneracijsko</a:t>
            </a:r>
            <a:r>
              <a:rPr lang="sl-SI" b="1" dirty="0">
                <a:solidFill>
                  <a:srgbClr val="FFC233"/>
                </a:solidFill>
              </a:rPr>
              <a:t> </a:t>
            </a:r>
            <a:r>
              <a:rPr lang="sl-SI" sz="2400" b="1" dirty="0">
                <a:solidFill>
                  <a:srgbClr val="FFC233"/>
                </a:solidFill>
              </a:rPr>
              <a:t>sodelovanje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7CF37683-6CBD-44C1-8558-C055397D5CE2}"/>
              </a:ext>
            </a:extLst>
          </p:cNvPr>
          <p:cNvSpPr txBox="1"/>
          <p:nvPr/>
        </p:nvSpPr>
        <p:spPr>
          <a:xfrm rot="2175171">
            <a:off x="2395634" y="5700632"/>
            <a:ext cx="218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FFC233"/>
                </a:solidFill>
              </a:rPr>
              <a:t>enake možnosti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E1C0A75-9FDF-47AE-ACF2-304956193074}"/>
              </a:ext>
            </a:extLst>
          </p:cNvPr>
          <p:cNvSpPr txBox="1"/>
          <p:nvPr/>
        </p:nvSpPr>
        <p:spPr>
          <a:xfrm>
            <a:off x="1132138" y="4635245"/>
            <a:ext cx="173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KULTURA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637C59EB-3BE3-48DD-9786-9489C7E43819}"/>
              </a:ext>
            </a:extLst>
          </p:cNvPr>
          <p:cNvSpPr txBox="1"/>
          <p:nvPr/>
        </p:nvSpPr>
        <p:spPr>
          <a:xfrm rot="913700">
            <a:off x="5276364" y="4057378"/>
            <a:ext cx="204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UMETNOST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E769E9E-72C4-4CE3-8E3C-B9D9C7062082}"/>
              </a:ext>
            </a:extLst>
          </p:cNvPr>
          <p:cNvSpPr txBox="1"/>
          <p:nvPr/>
        </p:nvSpPr>
        <p:spPr>
          <a:xfrm>
            <a:off x="9003683" y="6331702"/>
            <a:ext cx="1064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MEDIJI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0258DE50-AF3F-4D93-87DE-969CD41DFC7B}"/>
              </a:ext>
            </a:extLst>
          </p:cNvPr>
          <p:cNvSpPr txBox="1"/>
          <p:nvPr/>
        </p:nvSpPr>
        <p:spPr>
          <a:xfrm rot="20907751">
            <a:off x="4720848" y="5174245"/>
            <a:ext cx="2358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USTVARJALNOST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FFBA513-95A1-4A11-BEFE-67FCEF52C577}"/>
              </a:ext>
            </a:extLst>
          </p:cNvPr>
          <p:cNvSpPr txBox="1"/>
          <p:nvPr/>
        </p:nvSpPr>
        <p:spPr>
          <a:xfrm rot="21355132">
            <a:off x="939982" y="3889960"/>
            <a:ext cx="371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FFC233"/>
                </a:solidFill>
              </a:rPr>
              <a:t>otrokove/človekove pravice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73FCA2E7-C477-46F8-8A1E-F5223DE2AFD3}"/>
              </a:ext>
            </a:extLst>
          </p:cNvPr>
          <p:cNvSpPr txBox="1"/>
          <p:nvPr/>
        </p:nvSpPr>
        <p:spPr>
          <a:xfrm rot="557893">
            <a:off x="306028" y="3560583"/>
            <a:ext cx="1181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E42670"/>
                </a:solidFill>
              </a:rPr>
              <a:t>znanost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E29EBC9-F5EB-4E5F-B477-5E8F59C45C9D}"/>
              </a:ext>
            </a:extLst>
          </p:cNvPr>
          <p:cNvSpPr txBox="1"/>
          <p:nvPr/>
        </p:nvSpPr>
        <p:spPr>
          <a:xfrm>
            <a:off x="205846" y="6317848"/>
            <a:ext cx="297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E42670"/>
                </a:solidFill>
              </a:rPr>
              <a:t>tehnika in tehnologije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8E0C4E08-A35A-45A4-817B-872EBAAAEB48}"/>
              </a:ext>
            </a:extLst>
          </p:cNvPr>
          <p:cNvSpPr txBox="1"/>
          <p:nvPr/>
        </p:nvSpPr>
        <p:spPr>
          <a:xfrm>
            <a:off x="373613" y="5820817"/>
            <a:ext cx="2609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medkulturni dialog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80E0D9F8-3BDF-49DC-81B3-DD32EC5FA94E}"/>
              </a:ext>
            </a:extLst>
          </p:cNvPr>
          <p:cNvSpPr txBox="1"/>
          <p:nvPr/>
        </p:nvSpPr>
        <p:spPr>
          <a:xfrm rot="21197892">
            <a:off x="7851953" y="393990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FFC233"/>
                </a:solidFill>
              </a:rPr>
              <a:t>kritično mišljenje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CB9E972D-7BF9-4B14-AB7E-9423B9FFE6E4}"/>
              </a:ext>
            </a:extLst>
          </p:cNvPr>
          <p:cNvSpPr txBox="1"/>
          <p:nvPr/>
        </p:nvSpPr>
        <p:spPr>
          <a:xfrm rot="20666803">
            <a:off x="10216459" y="6092047"/>
            <a:ext cx="157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E42670"/>
                </a:solidFill>
              </a:rPr>
              <a:t>podjetnost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4C4A4A4F-C17A-4F9D-A281-C8782BD5ACB0}"/>
              </a:ext>
            </a:extLst>
          </p:cNvPr>
          <p:cNvSpPr txBox="1"/>
          <p:nvPr/>
        </p:nvSpPr>
        <p:spPr>
          <a:xfrm rot="314694">
            <a:off x="4283293" y="5866679"/>
            <a:ext cx="484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C233"/>
                </a:solidFill>
              </a:rPr>
              <a:t>ČUSTVENI IN SOCIALNI RAZVOJ</a:t>
            </a:r>
          </a:p>
        </p:txBody>
      </p: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BCAE45C1-91D4-44E4-90C6-9DDE15BC5B7A}"/>
              </a:ext>
            </a:extLst>
          </p:cNvPr>
          <p:cNvSpPr txBox="1"/>
          <p:nvPr/>
        </p:nvSpPr>
        <p:spPr>
          <a:xfrm rot="1447511">
            <a:off x="10729490" y="4371548"/>
            <a:ext cx="116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292560"/>
                </a:solidFill>
              </a:rPr>
              <a:t>turizem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4E1FF2E2-2878-4EEF-A4C2-96E4F30B85F1}"/>
              </a:ext>
            </a:extLst>
          </p:cNvPr>
          <p:cNvSpPr txBox="1"/>
          <p:nvPr/>
        </p:nvSpPr>
        <p:spPr>
          <a:xfrm rot="20546013">
            <a:off x="8237682" y="5246052"/>
            <a:ext cx="3154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KREATIVNE INDUSTRIJE</a:t>
            </a:r>
          </a:p>
        </p:txBody>
      </p:sp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0C7922B1-66A2-4120-B103-E0245EEB6D58}"/>
              </a:ext>
            </a:extLst>
          </p:cNvPr>
          <p:cNvSpPr txBox="1"/>
          <p:nvPr/>
        </p:nvSpPr>
        <p:spPr>
          <a:xfrm rot="2855209">
            <a:off x="10779937" y="3840094"/>
            <a:ext cx="164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2560"/>
                </a:solidFill>
              </a:rPr>
              <a:t>mobilnost</a:t>
            </a:r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6BA01AA1-0EA8-478C-A350-6FC681A7F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0" y="1387625"/>
            <a:ext cx="204055" cy="27617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42AD9DA-D287-7BB4-817A-8C150A4F9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42025" y="2351444"/>
            <a:ext cx="139996" cy="1399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A9BBD68-535B-B6D4-1336-FA5C9B03E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77304" y="2920070"/>
            <a:ext cx="139996" cy="139996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68EDD5C-E3EE-B104-343D-E045041D96BC}"/>
              </a:ext>
            </a:extLst>
          </p:cNvPr>
          <p:cNvSpPr txBox="1"/>
          <p:nvPr/>
        </p:nvSpPr>
        <p:spPr>
          <a:xfrm rot="20314283">
            <a:off x="56542" y="5187172"/>
            <a:ext cx="1634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err="1">
                <a:solidFill>
                  <a:srgbClr val="FFC233"/>
                </a:solidFill>
              </a:rPr>
              <a:t>inkuzivnost</a:t>
            </a:r>
            <a:endParaRPr lang="sl-SI" sz="2400" b="1" dirty="0">
              <a:solidFill>
                <a:srgbClr val="FFC233"/>
              </a:solidFill>
            </a:endParaRPr>
          </a:p>
        </p:txBody>
      </p:sp>
      <p:sp>
        <p:nvSpPr>
          <p:cNvPr id="28" name="PoljeZBesedilom 27">
            <a:extLst>
              <a:ext uri="{FF2B5EF4-FFF2-40B4-BE49-F238E27FC236}">
                <a16:creationId xmlns:a16="http://schemas.microsoft.com/office/drawing/2014/main" id="{60E9990E-713D-9F51-00FA-6244F37EBB63}"/>
              </a:ext>
            </a:extLst>
          </p:cNvPr>
          <p:cNvSpPr txBox="1"/>
          <p:nvPr/>
        </p:nvSpPr>
        <p:spPr>
          <a:xfrm rot="2145462">
            <a:off x="2830801" y="4719127"/>
            <a:ext cx="183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FFC233"/>
                </a:solidFill>
              </a:rPr>
              <a:t>solidarnost</a:t>
            </a:r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131D40C1-F860-67AD-8A6F-D8F756EE1614}"/>
              </a:ext>
            </a:extLst>
          </p:cNvPr>
          <p:cNvSpPr txBox="1"/>
          <p:nvPr/>
        </p:nvSpPr>
        <p:spPr>
          <a:xfrm rot="20590925">
            <a:off x="9234473" y="5627188"/>
            <a:ext cx="290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FFC233"/>
                </a:solidFill>
              </a:rPr>
              <a:t>aktivno državljanstvo</a:t>
            </a:r>
          </a:p>
        </p:txBody>
      </p:sp>
    </p:spTree>
    <p:extLst>
      <p:ext uri="{BB962C8B-B14F-4D97-AF65-F5344CB8AC3E}">
        <p14:creationId xmlns:p14="http://schemas.microsoft.com/office/powerpoint/2010/main" val="249794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5F3167-A19D-4C4E-A2BA-84130986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73" y="-123421"/>
            <a:ext cx="12613619" cy="895886"/>
          </a:xfrm>
        </p:spPr>
        <p:txBody>
          <a:bodyPr>
            <a:normAutofit fontScale="90000"/>
          </a:bodyPr>
          <a:lstStyle/>
          <a:p>
            <a:pPr algn="l"/>
            <a:br>
              <a:rPr lang="sl-SI" sz="2800" b="1" dirty="0">
                <a:solidFill>
                  <a:srgbClr val="009EB4"/>
                </a:solidFill>
              </a:rPr>
            </a:br>
            <a:br>
              <a:rPr lang="sl-SI" sz="2800" b="1" dirty="0">
                <a:solidFill>
                  <a:srgbClr val="009EB4"/>
                </a:solidFill>
              </a:rPr>
            </a:br>
            <a:r>
              <a:rPr lang="sl-SI" sz="3100" b="1" dirty="0">
                <a:solidFill>
                  <a:srgbClr val="009EB4"/>
                </a:solidFill>
              </a:rPr>
              <a:t>                                   </a:t>
            </a:r>
            <a:r>
              <a:rPr lang="sl-SI" sz="3300" b="1" dirty="0">
                <a:solidFill>
                  <a:srgbClr val="009EB4"/>
                </a:solidFill>
              </a:rPr>
              <a:t>Pomen KUV v vzgoji in izobraževanju</a:t>
            </a:r>
            <a:br>
              <a:rPr lang="sl-SI" sz="3100" b="1" dirty="0">
                <a:solidFill>
                  <a:srgbClr val="009EB4"/>
                </a:solidFill>
              </a:rPr>
            </a:br>
            <a:endParaRPr lang="sl-SI" sz="3100" dirty="0">
              <a:solidFill>
                <a:srgbClr val="009EB4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8488590-39BF-4011-B754-F7AA307FCDF5}"/>
              </a:ext>
            </a:extLst>
          </p:cNvPr>
          <p:cNvSpPr/>
          <p:nvPr/>
        </p:nvSpPr>
        <p:spPr>
          <a:xfrm>
            <a:off x="0" y="1186281"/>
            <a:ext cx="680794" cy="5671718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7C85530-487C-4152-A604-3648A728D81E}"/>
              </a:ext>
            </a:extLst>
          </p:cNvPr>
          <p:cNvSpPr/>
          <p:nvPr/>
        </p:nvSpPr>
        <p:spPr>
          <a:xfrm>
            <a:off x="-7222" y="772465"/>
            <a:ext cx="680794" cy="413816"/>
          </a:xfrm>
          <a:prstGeom prst="rect">
            <a:avLst/>
          </a:prstGeom>
          <a:solidFill>
            <a:srgbClr val="E42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0C3B49D8-18C1-44E3-A568-D9012AAF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02" y="1118670"/>
            <a:ext cx="5128142" cy="573933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sl-SI" sz="2800" b="1" dirty="0">
                <a:solidFill>
                  <a:srgbClr val="292560"/>
                </a:solidFill>
              </a:rPr>
              <a:t>Umetnost in kultura </a:t>
            </a:r>
            <a:r>
              <a:rPr lang="sl-SI" sz="2400" dirty="0">
                <a:solidFill>
                  <a:srgbClr val="292560"/>
                </a:solidFill>
              </a:rPr>
              <a:t>ter</a:t>
            </a:r>
            <a:r>
              <a:rPr lang="sl-SI" sz="2400" b="1" dirty="0">
                <a:solidFill>
                  <a:srgbClr val="292560"/>
                </a:solidFill>
              </a:rPr>
              <a:t> </a:t>
            </a:r>
            <a:r>
              <a:rPr lang="sl-SI" sz="2800" b="1" dirty="0">
                <a:solidFill>
                  <a:srgbClr val="292560"/>
                </a:solidFill>
              </a:rPr>
              <a:t>ustvarjalnost </a:t>
            </a:r>
            <a:r>
              <a:rPr lang="sl-SI" sz="2400" dirty="0">
                <a:solidFill>
                  <a:srgbClr val="292560"/>
                </a:solidFill>
              </a:rPr>
              <a:t>so v zadnjih letih na različnih ravneh v mednarodnih – UNESCO, OECD, WHO ter evropskih in nacionalnih dokumentih na področju vzgoje in izobraževanja, kulture, družine, otrok, mladine, zdravja … </a:t>
            </a:r>
            <a:r>
              <a:rPr lang="sl-SI" sz="2800" b="1" dirty="0">
                <a:solidFill>
                  <a:srgbClr val="292560"/>
                </a:solidFill>
              </a:rPr>
              <a:t>prepoznani kot pomemben in nepogrešljiv del kakovostne vzgoje in izobraževanja </a:t>
            </a:r>
            <a:r>
              <a:rPr lang="sl-SI" sz="2400" dirty="0">
                <a:solidFill>
                  <a:srgbClr val="292560"/>
                </a:solidFill>
              </a:rPr>
              <a:t>(formalnega in neformalnega izobraževanja).</a:t>
            </a:r>
          </a:p>
          <a:p>
            <a:pPr marL="0" indent="0">
              <a:buNone/>
            </a:pPr>
            <a:endParaRPr lang="sl-SI" sz="2400" b="1" dirty="0">
              <a:solidFill>
                <a:srgbClr val="E42670"/>
              </a:solidFill>
            </a:endParaRPr>
          </a:p>
        </p:txBody>
      </p:sp>
      <p:pic>
        <p:nvPicPr>
          <p:cNvPr id="7" name="Slika 6">
            <a:hlinkClick r:id="rId2"/>
            <a:extLst>
              <a:ext uri="{FF2B5EF4-FFF2-40B4-BE49-F238E27FC236}">
                <a16:creationId xmlns:a16="http://schemas.microsoft.com/office/drawing/2014/main" id="{25768EEE-00D2-B2F4-00C2-2D387CD8F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658" y="4744432"/>
            <a:ext cx="1361553" cy="1963086"/>
          </a:xfrm>
          <a:prstGeom prst="rect">
            <a:avLst/>
          </a:prstGeom>
          <a:ln>
            <a:solidFill>
              <a:srgbClr val="292560"/>
            </a:solidFill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CCB5EA8-D928-0BDF-8CD5-7DD258733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626" y="3235814"/>
            <a:ext cx="1642130" cy="2395510"/>
          </a:xfrm>
          <a:prstGeom prst="rect">
            <a:avLst/>
          </a:prstGeom>
        </p:spPr>
      </p:pic>
      <p:pic>
        <p:nvPicPr>
          <p:cNvPr id="10" name="Slika 9">
            <a:hlinkClick r:id="rId5"/>
            <a:extLst>
              <a:ext uri="{FF2B5EF4-FFF2-40B4-BE49-F238E27FC236}">
                <a16:creationId xmlns:a16="http://schemas.microsoft.com/office/drawing/2014/main" id="{54F42FF1-61FE-964B-897C-080220D398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180" y="749919"/>
            <a:ext cx="1701680" cy="2399939"/>
          </a:xfrm>
          <a:prstGeom prst="rect">
            <a:avLst/>
          </a:prstGeom>
          <a:ln>
            <a:solidFill>
              <a:srgbClr val="009EB4"/>
            </a:solidFill>
          </a:ln>
        </p:spPr>
      </p:pic>
      <p:pic>
        <p:nvPicPr>
          <p:cNvPr id="11" name="Slika 10">
            <a:hlinkClick r:id="rId7"/>
            <a:extLst>
              <a:ext uri="{FF2B5EF4-FFF2-40B4-BE49-F238E27FC236}">
                <a16:creationId xmlns:a16="http://schemas.microsoft.com/office/drawing/2014/main" id="{F4D6B929-7684-BAB0-8650-91633BF18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4689" y="754348"/>
            <a:ext cx="1701679" cy="2395510"/>
          </a:xfrm>
          <a:prstGeom prst="rect">
            <a:avLst/>
          </a:prstGeom>
          <a:ln>
            <a:solidFill>
              <a:srgbClr val="009EB4"/>
            </a:solidFill>
          </a:ln>
        </p:spPr>
      </p:pic>
      <p:pic>
        <p:nvPicPr>
          <p:cNvPr id="12" name="Slika 2" descr="C:\SUZANA\DESIGN\ARHIV\x_ZRSS_kulturno umetnostna vzgoja\NASLOVNICA\kuv_naslovnica_m.jpg">
            <a:hlinkClick r:id="rId9"/>
            <a:extLst>
              <a:ext uri="{FF2B5EF4-FFF2-40B4-BE49-F238E27FC236}">
                <a16:creationId xmlns:a16="http://schemas.microsoft.com/office/drawing/2014/main" id="{B2C23515-AE67-C269-0CD9-8FC451AF0B0A}"/>
              </a:ext>
            </a:extLst>
          </p:cNvPr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0224197" y="257409"/>
            <a:ext cx="1797879" cy="1743560"/>
          </a:xfrm>
          <a:prstGeom prst="rect">
            <a:avLst/>
          </a:prstGeom>
          <a:ln>
            <a:solidFill>
              <a:srgbClr val="009EB4"/>
            </a:solidFill>
          </a:ln>
        </p:spPr>
      </p:pic>
      <p:pic>
        <p:nvPicPr>
          <p:cNvPr id="15" name="Slika 14">
            <a:hlinkClick r:id="rId11"/>
            <a:extLst>
              <a:ext uri="{FF2B5EF4-FFF2-40B4-BE49-F238E27FC236}">
                <a16:creationId xmlns:a16="http://schemas.microsoft.com/office/drawing/2014/main" id="{AC89C92D-C2C0-3C62-DB40-0CEE5100E0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49200" y="2235726"/>
            <a:ext cx="1382827" cy="1963086"/>
          </a:xfrm>
          <a:prstGeom prst="rect">
            <a:avLst/>
          </a:prstGeom>
        </p:spPr>
      </p:pic>
      <p:pic>
        <p:nvPicPr>
          <p:cNvPr id="18" name="Slika 17">
            <a:hlinkClick r:id="rId13"/>
            <a:extLst>
              <a:ext uri="{FF2B5EF4-FFF2-40B4-BE49-F238E27FC236}">
                <a16:creationId xmlns:a16="http://schemas.microsoft.com/office/drawing/2014/main" id="{646991A5-6F9C-953E-687E-9832E449E7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8815" y="4433569"/>
            <a:ext cx="1463261" cy="2103437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48D2D80-3D3D-A84B-4656-CC9E1A23F8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39120" y="4433569"/>
            <a:ext cx="1566865" cy="22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02268-4F13-E64D-8F38-99B6A43C2071}"/>
              </a:ext>
            </a:extLst>
          </p:cNvPr>
          <p:cNvSpPr txBox="1">
            <a:spLocks/>
          </p:cNvSpPr>
          <p:nvPr/>
        </p:nvSpPr>
        <p:spPr>
          <a:xfrm>
            <a:off x="955848" y="120588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081E5B3-9179-6245-8DC4-32C38BE315A1}"/>
              </a:ext>
            </a:extLst>
          </p:cNvPr>
          <p:cNvSpPr txBox="1">
            <a:spLocks/>
          </p:cNvSpPr>
          <p:nvPr/>
        </p:nvSpPr>
        <p:spPr>
          <a:xfrm>
            <a:off x="955848" y="2276872"/>
            <a:ext cx="8020472" cy="1656185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sl-SI" sz="1800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5E797-C1C5-AF49-AAC9-6CB1F462672F}"/>
              </a:ext>
            </a:extLst>
          </p:cNvPr>
          <p:cNvSpPr/>
          <p:nvPr/>
        </p:nvSpPr>
        <p:spPr>
          <a:xfrm>
            <a:off x="10694" y="1614431"/>
            <a:ext cx="680794" cy="5252620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FABDDA-571F-954F-8F74-C36CB16F495C}"/>
              </a:ext>
            </a:extLst>
          </p:cNvPr>
          <p:cNvSpPr/>
          <p:nvPr/>
        </p:nvSpPr>
        <p:spPr>
          <a:xfrm>
            <a:off x="6600" y="1205880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684C5CC-A5FE-439A-AA78-35E231359AC4}"/>
              </a:ext>
            </a:extLst>
          </p:cNvPr>
          <p:cNvSpPr txBox="1"/>
          <p:nvPr/>
        </p:nvSpPr>
        <p:spPr>
          <a:xfrm>
            <a:off x="1152066" y="1431913"/>
            <a:ext cx="10617165" cy="6102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l-SI" sz="2600" b="1" dirty="0">
                <a:solidFill>
                  <a:srgbClr val="292560"/>
                </a:solidFill>
                <a:ea typeface="MS PGothic" panose="020B0600070205080204" pitchFamily="34" charset="-128"/>
              </a:rPr>
              <a:t>k spoznavanju, raziskovanju </a:t>
            </a:r>
            <a:r>
              <a:rPr lang="sl-SI" sz="2600" dirty="0">
                <a:solidFill>
                  <a:srgbClr val="292560"/>
                </a:solidFill>
                <a:ea typeface="MS PGothic" panose="020B0600070205080204" pitchFamily="34" charset="-128"/>
              </a:rPr>
              <a:t>in</a:t>
            </a:r>
            <a:r>
              <a:rPr lang="sl-SI" sz="2600" b="1" dirty="0">
                <a:solidFill>
                  <a:srgbClr val="292560"/>
                </a:solidFill>
                <a:ea typeface="MS PGothic" panose="020B0600070205080204" pitchFamily="34" charset="-128"/>
              </a:rPr>
              <a:t> sprejemanju umetnosti in kulture</a:t>
            </a:r>
            <a:r>
              <a:rPr lang="sl-SI" sz="2600" dirty="0">
                <a:solidFill>
                  <a:srgbClr val="292560"/>
                </a:solidFill>
                <a:ea typeface="MS PGothic" panose="020B0600070205080204" pitchFamily="34" charset="-128"/>
              </a:rPr>
              <a:t>,</a:t>
            </a:r>
            <a:endParaRPr lang="sl-SI" sz="2600" dirty="0">
              <a:solidFill>
                <a:srgbClr val="292560"/>
              </a:solidFill>
              <a:effectLst/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</a:pPr>
            <a:r>
              <a:rPr lang="sl-SI" sz="2600" dirty="0">
                <a:solidFill>
                  <a:srgbClr val="292560"/>
                </a:solidFill>
                <a:effectLst/>
                <a:ea typeface="Times New Roman" panose="02020603050405020304" pitchFamily="18" charset="0"/>
              </a:rPr>
              <a:t>k </a:t>
            </a:r>
            <a:r>
              <a:rPr lang="sl-SI" sz="2600" b="1" dirty="0">
                <a:solidFill>
                  <a:srgbClr val="292560"/>
                </a:solidFill>
                <a:effectLst/>
                <a:ea typeface="Times New Roman" panose="02020603050405020304" pitchFamily="18" charset="0"/>
              </a:rPr>
              <a:t>celovitemu razvoju osebnosti </a:t>
            </a:r>
            <a:r>
              <a:rPr lang="sl-SI" sz="2600" dirty="0">
                <a:solidFill>
                  <a:srgbClr val="292560"/>
                </a:solidFill>
                <a:effectLst/>
                <a:ea typeface="Times New Roman" panose="02020603050405020304" pitchFamily="18" charset="0"/>
              </a:rPr>
              <a:t>(k socialnemu, čustvenemu in spoznavnemu</a:t>
            </a:r>
            <a:r>
              <a:rPr lang="sl-SI" sz="2600" dirty="0">
                <a:solidFill>
                  <a:srgbClr val="292560"/>
                </a:solidFill>
                <a:ea typeface="Times New Roman" panose="02020603050405020304" pitchFamily="18" charset="0"/>
              </a:rPr>
              <a:t>),</a:t>
            </a:r>
            <a:endParaRPr lang="sl-SI" sz="2600" dirty="0">
              <a:solidFill>
                <a:srgbClr val="292560"/>
              </a:solidFill>
              <a:effectLst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</a:pPr>
            <a:r>
              <a:rPr lang="sl-SI" sz="2600" dirty="0">
                <a:solidFill>
                  <a:srgbClr val="292560"/>
                </a:solidFill>
                <a:ea typeface="Times New Roman" panose="02020603050405020304" pitchFamily="18" charset="0"/>
              </a:rPr>
              <a:t>k </a:t>
            </a:r>
            <a:r>
              <a:rPr lang="sl-SI" sz="2600" b="1" dirty="0">
                <a:solidFill>
                  <a:srgbClr val="292560"/>
                </a:solidFill>
                <a:ea typeface="Times New Roman" panose="02020603050405020304" pitchFamily="18" charset="0"/>
              </a:rPr>
              <a:t>socialni vključenosti </a:t>
            </a:r>
            <a:r>
              <a:rPr lang="sl-SI" sz="2600" dirty="0">
                <a:solidFill>
                  <a:srgbClr val="292560"/>
                </a:solidFill>
                <a:ea typeface="Times New Roman" panose="02020603050405020304" pitchFamily="18" charset="0"/>
              </a:rPr>
              <a:t>(dobro počutje)</a:t>
            </a:r>
            <a:r>
              <a:rPr lang="sl-SI" sz="2600" b="1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solidarnosti </a:t>
            </a: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sl-SI" sz="2600" b="1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sobivanju</a:t>
            </a: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sl-SI" sz="2600" dirty="0">
              <a:solidFill>
                <a:srgbClr val="29256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457200" algn="l"/>
              </a:tabLst>
            </a:pPr>
            <a:r>
              <a:rPr lang="sl-SI" sz="2600" dirty="0">
                <a:solidFill>
                  <a:srgbClr val="292560"/>
                </a:solidFill>
                <a:effectLst/>
                <a:ea typeface="MS PGothic" panose="020B0600070205080204" pitchFamily="34" charset="-128"/>
              </a:rPr>
              <a:t>k razvoju </a:t>
            </a:r>
            <a:r>
              <a:rPr lang="sl-SI" sz="2600" b="1" dirty="0">
                <a:solidFill>
                  <a:srgbClr val="292560"/>
                </a:solidFill>
                <a:effectLst/>
                <a:ea typeface="MS PGothic" panose="020B0600070205080204" pitchFamily="34" charset="-128"/>
              </a:rPr>
              <a:t>ustvarjalnosti</a:t>
            </a:r>
            <a:r>
              <a:rPr lang="sl-SI" sz="2600" b="1" dirty="0">
                <a:solidFill>
                  <a:srgbClr val="292560"/>
                </a:solidFill>
                <a:ea typeface="MS PGothic" panose="020B0600070205080204" pitchFamily="34" charset="-128"/>
              </a:rPr>
              <a:t> </a:t>
            </a:r>
            <a:r>
              <a:rPr lang="sl-SI" sz="2600" dirty="0">
                <a:solidFill>
                  <a:srgbClr val="292560"/>
                </a:solidFill>
                <a:ea typeface="MS PGothic" panose="020B0600070205080204" pitchFamily="34" charset="-128"/>
              </a:rPr>
              <a:t>in</a:t>
            </a:r>
            <a:r>
              <a:rPr lang="sl-SI" sz="2600" b="1" dirty="0">
                <a:solidFill>
                  <a:srgbClr val="292560"/>
                </a:solidFill>
                <a:ea typeface="MS PGothic" panose="020B0600070205080204" pitchFamily="34" charset="-128"/>
              </a:rPr>
              <a:t> izražanju skozi različne umetniške „jezike“</a:t>
            </a:r>
            <a:r>
              <a:rPr lang="sl-SI" sz="2600" dirty="0">
                <a:solidFill>
                  <a:srgbClr val="292560"/>
                </a:solidFill>
                <a:ea typeface="MS PGothic" panose="020B0600070205080204" pitchFamily="34" charset="-128"/>
              </a:rPr>
              <a:t>,</a:t>
            </a:r>
            <a:r>
              <a:rPr lang="sl-SI" sz="2600" dirty="0">
                <a:solidFill>
                  <a:srgbClr val="292560"/>
                </a:solidFill>
                <a:effectLst/>
                <a:ea typeface="MS PGothic" panose="020B0600070205080204" pitchFamily="34" charset="-128"/>
              </a:rPr>
              <a:t> </a:t>
            </a:r>
            <a:endParaRPr lang="sl-SI" sz="2600" dirty="0">
              <a:solidFill>
                <a:srgbClr val="292560"/>
              </a:solidFill>
              <a:effectLst/>
              <a:ea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tabLst>
                <a:tab pos="457200" algn="l"/>
              </a:tabLst>
            </a:pPr>
            <a:r>
              <a:rPr lang="sl-SI" sz="2600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sl-SI" sz="2600" b="1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600" b="1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motivaciji</a:t>
            </a: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za učenje in ustvarjanje:</a:t>
            </a:r>
          </a:p>
          <a:p>
            <a:pPr lvl="0">
              <a:tabLst>
                <a:tab pos="457200" algn="l"/>
              </a:tabLst>
            </a:pP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v okviru </a:t>
            </a:r>
            <a:r>
              <a:rPr lang="sl-SI" sz="2600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vzgojno-izobraževalnega procesa,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  za kakovostno, zdravo in ustvarjalno preživljanje prostega časa (neformalno učenje),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 razvoju posameznikovih </a:t>
            </a:r>
            <a:r>
              <a:rPr lang="sl-SI" sz="2600" b="1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interesov</a:t>
            </a:r>
            <a:r>
              <a:rPr lang="sl-SI" sz="2600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0">
              <a:lnSpc>
                <a:spcPct val="150000"/>
              </a:lnSpc>
              <a:tabLst>
                <a:tab pos="457200" algn="l"/>
              </a:tabLst>
            </a:pPr>
            <a:endParaRPr lang="sl-SI" sz="2600" dirty="0">
              <a:solidFill>
                <a:srgbClr val="2925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400" dirty="0">
              <a:solidFill>
                <a:srgbClr val="2925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A90AB88-06AF-49AD-ABA3-6AFEB1A4E36A}"/>
              </a:ext>
            </a:extLst>
          </p:cNvPr>
          <p:cNvSpPr txBox="1"/>
          <p:nvPr/>
        </p:nvSpPr>
        <p:spPr>
          <a:xfrm>
            <a:off x="1673258" y="160776"/>
            <a:ext cx="10255390" cy="105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000" b="1" dirty="0">
                <a:solidFill>
                  <a:srgbClr val="009EB4"/>
                </a:solidFill>
              </a:rPr>
              <a:t>Z vključevanjem KUV kot pomembnega dela celotnega vzgojno-izobraževalnega procesa prispevamo:</a:t>
            </a:r>
            <a:endParaRPr lang="sl-SI" sz="3000" b="1" dirty="0">
              <a:solidFill>
                <a:srgbClr val="009EB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AD5C0B78-28A7-4339-A187-D3F9E86EC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5" y="3411210"/>
            <a:ext cx="204055" cy="276178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69F3CEE1-D58B-41DF-8861-E3B3EF313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5" y="2293205"/>
            <a:ext cx="204056" cy="276179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2D64422A-3655-4ECD-94A8-5A9A7532A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2" y="1675390"/>
            <a:ext cx="204055" cy="27617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946E56F-1BFD-84AA-F381-2FAD0C3BA6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7061" y="4973758"/>
            <a:ext cx="146595" cy="1465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B8623C5-ADE5-9AD8-A3CB-BC37D2F0F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37060" y="4466531"/>
            <a:ext cx="146595" cy="14659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37DC9A4-FEBE-551B-96D4-1AC2079AD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6" y="2926474"/>
            <a:ext cx="204055" cy="276178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D19C8F4-FB7A-5851-8FDF-AF59CBCA9D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6" y="3904891"/>
            <a:ext cx="204055" cy="276178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4CB06C34-A846-CD13-38DE-7253AF07D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2" y="6101849"/>
            <a:ext cx="204055" cy="2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02268-4F13-E64D-8F38-99B6A43C2071}"/>
              </a:ext>
            </a:extLst>
          </p:cNvPr>
          <p:cNvSpPr txBox="1">
            <a:spLocks/>
          </p:cNvSpPr>
          <p:nvPr/>
        </p:nvSpPr>
        <p:spPr>
          <a:xfrm>
            <a:off x="955848" y="120588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081E5B3-9179-6245-8DC4-32C38BE315A1}"/>
              </a:ext>
            </a:extLst>
          </p:cNvPr>
          <p:cNvSpPr txBox="1">
            <a:spLocks/>
          </p:cNvSpPr>
          <p:nvPr/>
        </p:nvSpPr>
        <p:spPr>
          <a:xfrm>
            <a:off x="955848" y="2276872"/>
            <a:ext cx="8020472" cy="1656185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sl-SI" sz="1800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5E797-C1C5-AF49-AAC9-6CB1F462672F}"/>
              </a:ext>
            </a:extLst>
          </p:cNvPr>
          <p:cNvSpPr/>
          <p:nvPr/>
        </p:nvSpPr>
        <p:spPr>
          <a:xfrm>
            <a:off x="10694" y="1614431"/>
            <a:ext cx="680794" cy="5252620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FABDDA-571F-954F-8F74-C36CB16F495C}"/>
              </a:ext>
            </a:extLst>
          </p:cNvPr>
          <p:cNvSpPr/>
          <p:nvPr/>
        </p:nvSpPr>
        <p:spPr>
          <a:xfrm>
            <a:off x="6600" y="1205880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684C5CC-A5FE-439A-AA78-35E231359AC4}"/>
              </a:ext>
            </a:extLst>
          </p:cNvPr>
          <p:cNvSpPr txBox="1"/>
          <p:nvPr/>
        </p:nvSpPr>
        <p:spPr>
          <a:xfrm>
            <a:off x="969239" y="1404968"/>
            <a:ext cx="10608742" cy="5331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600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 s</a:t>
            </a: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podbujanju </a:t>
            </a:r>
            <a:r>
              <a:rPr lang="sl-SI" sz="2600" b="1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domišljije</a:t>
            </a:r>
            <a:r>
              <a:rPr lang="sl-SI" sz="2600" dirty="0">
                <a:solidFill>
                  <a:srgbClr val="29256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600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 </a:t>
            </a:r>
            <a:r>
              <a:rPr lang="sl-SI" sz="2600" b="1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ustvarjalnemu</a:t>
            </a:r>
            <a:r>
              <a:rPr lang="sl-SI" sz="2600" dirty="0">
                <a:solidFill>
                  <a:srgbClr val="2925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sl-SI" sz="2600" b="1" dirty="0">
                <a:solidFill>
                  <a:srgbClr val="292560"/>
                </a:solidFill>
                <a:effectLst/>
                <a:ea typeface="Times New Roman" panose="02020603050405020304" pitchFamily="18" charset="0"/>
              </a:rPr>
              <a:t>kritičnemu mišljenju</a:t>
            </a:r>
            <a:r>
              <a:rPr lang="sl-SI" sz="2600" dirty="0">
                <a:solidFill>
                  <a:srgbClr val="292560"/>
                </a:solidFill>
                <a:effectLst/>
                <a:ea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600" dirty="0">
                <a:solidFill>
                  <a:srgbClr val="292560"/>
                </a:solidFill>
                <a:ea typeface="Times New Roman" panose="02020603050405020304" pitchFamily="18" charset="0"/>
              </a:rPr>
              <a:t>k pridobivanju </a:t>
            </a:r>
            <a:r>
              <a:rPr lang="sl-SI" sz="2600" b="1" dirty="0">
                <a:solidFill>
                  <a:srgbClr val="292560"/>
                </a:solidFill>
                <a:ea typeface="Times New Roman" panose="02020603050405020304" pitchFamily="18" charset="0"/>
              </a:rPr>
              <a:t>novih znanj in spretnosti</a:t>
            </a:r>
            <a:r>
              <a:rPr lang="sl-SI" sz="2600" dirty="0">
                <a:solidFill>
                  <a:srgbClr val="292560"/>
                </a:solidFill>
                <a:ea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600" b="1" dirty="0">
                <a:solidFill>
                  <a:srgbClr val="292560"/>
                </a:solidFill>
                <a:ea typeface="Times New Roman" panose="02020603050405020304" pitchFamily="18" charset="0"/>
              </a:rPr>
              <a:t>k razvoju zdravega, kakovostnega in ustvarjalnega življenjskega sloga</a:t>
            </a:r>
            <a:r>
              <a:rPr lang="sl-SI" sz="2600" dirty="0">
                <a:solidFill>
                  <a:srgbClr val="292560"/>
                </a:solidFill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600" dirty="0">
              <a:solidFill>
                <a:srgbClr val="292560"/>
              </a:solidFill>
              <a:ea typeface="Times New Roman" panose="02020603050405020304" pitchFamily="18" charset="0"/>
            </a:endParaRPr>
          </a:p>
          <a:p>
            <a:r>
              <a:rPr lang="sl-SI" sz="2800" b="1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KUV </a:t>
            </a:r>
            <a:r>
              <a:rPr lang="sl-SI" sz="2400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prispevamo ne le k oblikovanju </a:t>
            </a:r>
            <a:r>
              <a:rPr lang="sl-SI" sz="2800" b="1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varnega in spodbudnega učnega okolja za</a:t>
            </a:r>
            <a:r>
              <a:rPr lang="sl-SI" sz="2800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800" b="1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optimalen razvoj posameznika</a:t>
            </a:r>
            <a:r>
              <a:rPr lang="sl-SI" sz="2400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temveč tudi k </a:t>
            </a:r>
            <a:r>
              <a:rPr lang="sl-SI" sz="2800" b="1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optimalnemu razvoju šolskega okolja </a:t>
            </a:r>
            <a:r>
              <a:rPr lang="sl-SI" sz="2400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(krepitev razredne in šolske skupnosti/klime, dobro počutje strokovnih delavcev VIZ …) ter</a:t>
            </a:r>
            <a:r>
              <a:rPr lang="sl-SI" sz="2800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800" b="1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vključenosti šole, otrok, mladih in odraslih v širši lokalni skupnosti in družbenem okolju </a:t>
            </a:r>
            <a:r>
              <a:rPr lang="sl-SI" sz="2400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24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vseživljenjsko izobraževanje v različnih družbenih prostorih)</a:t>
            </a:r>
            <a:r>
              <a:rPr lang="sl-SI" sz="2800" dirty="0">
                <a:solidFill>
                  <a:srgbClr val="009EB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sl-SI" sz="2800" dirty="0">
              <a:solidFill>
                <a:srgbClr val="009EB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A90AB88-06AF-49AD-ABA3-6AFEB1A4E36A}"/>
              </a:ext>
            </a:extLst>
          </p:cNvPr>
          <p:cNvSpPr txBox="1"/>
          <p:nvPr/>
        </p:nvSpPr>
        <p:spPr>
          <a:xfrm>
            <a:off x="1673258" y="160776"/>
            <a:ext cx="10255390" cy="1058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3000" b="1" dirty="0">
                <a:solidFill>
                  <a:srgbClr val="009EB4"/>
                </a:solidFill>
              </a:rPr>
              <a:t>Z vključevanjem KUV kot pomembnega dela celotnega vzgojno-izobraževalnega procesa prispevamo:</a:t>
            </a:r>
            <a:endParaRPr lang="sl-SI" sz="3000" b="1" dirty="0">
              <a:solidFill>
                <a:srgbClr val="009EB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AD5C0B78-28A7-4339-A187-D3F9E86EC5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4" y="3100202"/>
            <a:ext cx="204055" cy="276178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69F3CEE1-D58B-41DF-8861-E3B3EF313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4" y="2054037"/>
            <a:ext cx="204056" cy="276179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2D64422A-3655-4ECD-94A8-5A9A7532A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2" y="1537129"/>
            <a:ext cx="204055" cy="2761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37DC9A4-FEBE-551B-96D4-1AC2079AD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4" y="2589610"/>
            <a:ext cx="204055" cy="2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5F3167-A19D-4C4E-A2BA-84130986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73" y="-123421"/>
            <a:ext cx="11628781" cy="895886"/>
          </a:xfrm>
        </p:spPr>
        <p:txBody>
          <a:bodyPr>
            <a:normAutofit fontScale="90000"/>
          </a:bodyPr>
          <a:lstStyle/>
          <a:p>
            <a:br>
              <a:rPr lang="sl-SI" sz="2800" b="1" dirty="0">
                <a:solidFill>
                  <a:srgbClr val="009EB4"/>
                </a:solidFill>
              </a:rPr>
            </a:br>
            <a:br>
              <a:rPr lang="sl-SI" sz="2800" b="1" dirty="0">
                <a:solidFill>
                  <a:srgbClr val="009EB4"/>
                </a:solidFill>
              </a:rPr>
            </a:br>
            <a:r>
              <a:rPr lang="sl-SI" sz="3300" b="1" dirty="0">
                <a:solidFill>
                  <a:srgbClr val="009EB4"/>
                </a:solidFill>
              </a:rPr>
              <a:t>Dostopnost kakovostne kulturno-umetnostne vzgoje (KUV)</a:t>
            </a:r>
            <a:br>
              <a:rPr lang="sl-SI" sz="3100" b="1" dirty="0">
                <a:solidFill>
                  <a:srgbClr val="009EB4"/>
                </a:solidFill>
              </a:rPr>
            </a:br>
            <a:endParaRPr lang="sl-SI" sz="3100" dirty="0">
              <a:solidFill>
                <a:srgbClr val="009EB4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8488590-39BF-4011-B754-F7AA307FCDF5}"/>
              </a:ext>
            </a:extLst>
          </p:cNvPr>
          <p:cNvSpPr/>
          <p:nvPr/>
        </p:nvSpPr>
        <p:spPr>
          <a:xfrm>
            <a:off x="0" y="1543005"/>
            <a:ext cx="680794" cy="5314994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7C85530-487C-4152-A604-3648A728D81E}"/>
              </a:ext>
            </a:extLst>
          </p:cNvPr>
          <p:cNvSpPr/>
          <p:nvPr/>
        </p:nvSpPr>
        <p:spPr>
          <a:xfrm>
            <a:off x="0" y="1129189"/>
            <a:ext cx="680794" cy="413816"/>
          </a:xfrm>
          <a:prstGeom prst="rect">
            <a:avLst/>
          </a:prstGeom>
          <a:solidFill>
            <a:srgbClr val="292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0C3B49D8-18C1-44E3-A568-D9012AAF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30837"/>
            <a:ext cx="10972800" cy="5739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600" dirty="0">
                <a:solidFill>
                  <a:srgbClr val="292560"/>
                </a:solidFill>
              </a:rPr>
              <a:t>Za optimalen razvoj otrok, mladih in odraslih je </a:t>
            </a:r>
            <a:r>
              <a:rPr lang="sl-SI" sz="2600" b="1" dirty="0">
                <a:solidFill>
                  <a:srgbClr val="292560"/>
                </a:solidFill>
              </a:rPr>
              <a:t>odgovornost</a:t>
            </a:r>
            <a:r>
              <a:rPr lang="sl-SI" sz="2600" dirty="0">
                <a:solidFill>
                  <a:srgbClr val="292560"/>
                </a:solidFill>
              </a:rPr>
              <a:t> nas vseh v okviru formalnega in neformalnega izobraževanja </a:t>
            </a:r>
            <a:r>
              <a:rPr lang="sl-SI" sz="2600" b="1" dirty="0">
                <a:solidFill>
                  <a:srgbClr val="292560"/>
                </a:solidFill>
              </a:rPr>
              <a:t>zagotoviti</a:t>
            </a:r>
            <a:r>
              <a:rPr lang="sl-SI" sz="2600" dirty="0">
                <a:solidFill>
                  <a:srgbClr val="292560"/>
                </a:solidFill>
              </a:rPr>
              <a:t>:</a:t>
            </a:r>
          </a:p>
          <a:p>
            <a:pPr marL="0" indent="0">
              <a:buNone/>
            </a:pPr>
            <a:r>
              <a:rPr lang="sl-SI" sz="2600" b="1" dirty="0">
                <a:solidFill>
                  <a:srgbClr val="009EB4"/>
                </a:solidFill>
              </a:rPr>
              <a:t>neposreden stik s kakovostnimi profesionalnimi kulturno-umetnostnimi vsebinami in dejavnostmi </a:t>
            </a:r>
            <a:r>
              <a:rPr lang="sl-SI" sz="2600" dirty="0">
                <a:solidFill>
                  <a:srgbClr val="009EB4"/>
                </a:solidFill>
              </a:rPr>
              <a:t>ter </a:t>
            </a:r>
            <a:r>
              <a:rPr lang="sl-SI" sz="2600" b="1" dirty="0">
                <a:solidFill>
                  <a:srgbClr val="009EB4"/>
                </a:solidFill>
              </a:rPr>
              <a:t>z umetniki in kulturnimi ustvarjalci</a:t>
            </a:r>
            <a:r>
              <a:rPr lang="sl-SI" sz="2600" dirty="0">
                <a:solidFill>
                  <a:srgbClr val="009EB4"/>
                </a:solidFill>
              </a:rPr>
              <a:t>, </a:t>
            </a:r>
          </a:p>
          <a:p>
            <a:pPr marL="0" indent="0">
              <a:buNone/>
            </a:pPr>
            <a:r>
              <a:rPr lang="sl-SI" sz="2600" dirty="0">
                <a:solidFill>
                  <a:srgbClr val="292560"/>
                </a:solidFill>
              </a:rPr>
              <a:t>in s tem </a:t>
            </a:r>
            <a:r>
              <a:rPr lang="sl-SI" sz="2600" b="1" dirty="0">
                <a:solidFill>
                  <a:srgbClr val="292560"/>
                </a:solidFill>
              </a:rPr>
              <a:t>omogočiti</a:t>
            </a:r>
            <a:r>
              <a:rPr lang="sl-SI" sz="2600" dirty="0">
                <a:solidFill>
                  <a:srgbClr val="292560"/>
                </a:solidFill>
              </a:rPr>
              <a:t>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l-SI" sz="2600" b="1" dirty="0">
                <a:solidFill>
                  <a:srgbClr val="009EB4"/>
                </a:solidFill>
              </a:rPr>
              <a:t>spoznavanje, raziskovanje in ustvarjanje na različnih področjih umetnosti ter spoznavanje in raziskovanje kulturne dediščine</a:t>
            </a:r>
            <a:r>
              <a:rPr lang="sl-SI" sz="2600" dirty="0">
                <a:solidFill>
                  <a:srgbClr val="009EB4"/>
                </a:solidFill>
              </a:rPr>
              <a:t>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l-SI" sz="2600" b="1" dirty="0">
                <a:solidFill>
                  <a:srgbClr val="009EB4"/>
                </a:solidFill>
              </a:rPr>
              <a:t>zavedanje kulture in umetnosti kot vrednote in temelja človekovega bivanja</a:t>
            </a:r>
            <a:r>
              <a:rPr lang="sl-SI" sz="2600" dirty="0">
                <a:solidFill>
                  <a:srgbClr val="009EB4"/>
                </a:solidFill>
              </a:rPr>
              <a:t>,</a:t>
            </a:r>
            <a:r>
              <a:rPr lang="sl-SI" sz="2600" b="1" dirty="0">
                <a:solidFill>
                  <a:srgbClr val="009EB4"/>
                </a:solidFill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l-SI" sz="2600" b="1" dirty="0">
                <a:solidFill>
                  <a:srgbClr val="009EB4"/>
                </a:solidFill>
              </a:rPr>
              <a:t>prepoznavanje pomena kulture in umetnosti za kakovosten, zdrav in ustvarjalen življenjski slog posameznika ter za razvoj družbe kot celote.</a:t>
            </a:r>
            <a:endParaRPr lang="sl-SI" sz="2600" dirty="0">
              <a:solidFill>
                <a:srgbClr val="009EB4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sl-SI" sz="2400" dirty="0">
              <a:solidFill>
                <a:srgbClr val="009EB4"/>
              </a:solidFill>
            </a:endParaRPr>
          </a:p>
          <a:p>
            <a:pPr marL="0" indent="0">
              <a:buNone/>
            </a:pPr>
            <a:r>
              <a:rPr lang="sl-SI" sz="2400" b="1" dirty="0"/>
              <a:t>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DA0F24A-F917-EC1B-43C2-015CB47C7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04" y="2291197"/>
            <a:ext cx="204055" cy="27617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EE57FF1-47F6-0795-F4EA-31A53EFCC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7" y="3699359"/>
            <a:ext cx="204055" cy="27617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1938D97-1903-0812-0E2C-EA1BA6912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9" y="4612751"/>
            <a:ext cx="204055" cy="27617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12EA27D-4F49-EFE8-1261-188BBA53F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9" y="5194851"/>
            <a:ext cx="204055" cy="2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7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Hexagon 71">
            <a:extLst>
              <a:ext uri="{FF2B5EF4-FFF2-40B4-BE49-F238E27FC236}">
                <a16:creationId xmlns:a16="http://schemas.microsoft.com/office/drawing/2014/main" id="{E93525F0-4564-6D49-9690-EEDA1DD7EC22}"/>
              </a:ext>
            </a:extLst>
          </p:cNvPr>
          <p:cNvSpPr/>
          <p:nvPr/>
        </p:nvSpPr>
        <p:spPr>
          <a:xfrm>
            <a:off x="169716" y="27730"/>
            <a:ext cx="1551002" cy="1433896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BRALNA KULTURA</a:t>
            </a:r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831A9AC9-FEF3-1340-A29C-1EDA2250328C}"/>
              </a:ext>
            </a:extLst>
          </p:cNvPr>
          <p:cNvSpPr/>
          <p:nvPr/>
        </p:nvSpPr>
        <p:spPr>
          <a:xfrm>
            <a:off x="4012992" y="2143805"/>
            <a:ext cx="1641684" cy="1463240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</a:t>
            </a:r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6FC803C3-A1DC-8245-BC36-D0404E463AB0}"/>
              </a:ext>
            </a:extLst>
          </p:cNvPr>
          <p:cNvSpPr/>
          <p:nvPr/>
        </p:nvSpPr>
        <p:spPr>
          <a:xfrm>
            <a:off x="2672847" y="2904882"/>
            <a:ext cx="1616106" cy="1463240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6DC8BED3-0D72-6D44-949A-2866D727FCE3}"/>
              </a:ext>
            </a:extLst>
          </p:cNvPr>
          <p:cNvSpPr/>
          <p:nvPr/>
        </p:nvSpPr>
        <p:spPr>
          <a:xfrm>
            <a:off x="1402037" y="705104"/>
            <a:ext cx="1612044" cy="1428734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GLEDALIŠČE</a:t>
            </a:r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ABCE999C-D7AE-614D-82EF-B6C16464D6C4}"/>
              </a:ext>
            </a:extLst>
          </p:cNvPr>
          <p:cNvSpPr/>
          <p:nvPr/>
        </p:nvSpPr>
        <p:spPr>
          <a:xfrm>
            <a:off x="2672847" y="4412661"/>
            <a:ext cx="1573537" cy="1431007"/>
          </a:xfrm>
          <a:prstGeom prst="hexagon">
            <a:avLst/>
          </a:prstGeom>
          <a:solidFill>
            <a:srgbClr val="009EB4"/>
          </a:solidFill>
          <a:ln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RTV SLO</a:t>
            </a:r>
          </a:p>
        </p:txBody>
      </p:sp>
      <p:sp>
        <p:nvSpPr>
          <p:cNvPr id="78" name="Hexagon 77">
            <a:extLst>
              <a:ext uri="{FF2B5EF4-FFF2-40B4-BE49-F238E27FC236}">
                <a16:creationId xmlns:a16="http://schemas.microsoft.com/office/drawing/2014/main" id="{EEB1C340-B4A2-CC4C-B279-FEF07C9FBED7}"/>
              </a:ext>
            </a:extLst>
          </p:cNvPr>
          <p:cNvSpPr/>
          <p:nvPr/>
        </p:nvSpPr>
        <p:spPr>
          <a:xfrm>
            <a:off x="38748" y="2967489"/>
            <a:ext cx="1616106" cy="1463239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INTER-MEDIJSKA UMETNOST</a:t>
            </a:r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EC0AEAA3-D492-BC4F-9832-A5B634877C30}"/>
              </a:ext>
            </a:extLst>
          </p:cNvPr>
          <p:cNvSpPr/>
          <p:nvPr/>
        </p:nvSpPr>
        <p:spPr>
          <a:xfrm>
            <a:off x="69937" y="1490529"/>
            <a:ext cx="1641814" cy="1425426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ARHITEKTURA</a:t>
            </a:r>
          </a:p>
          <a:p>
            <a:pPr algn="ctr"/>
            <a:r>
              <a:rPr lang="sl-SI" sz="10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PROSTOR IN OBLIKOVANJE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D459F9CD-44CB-0144-9C85-3CDDA50F0ECA}"/>
              </a:ext>
            </a:extLst>
          </p:cNvPr>
          <p:cNvSpPr/>
          <p:nvPr/>
        </p:nvSpPr>
        <p:spPr>
          <a:xfrm>
            <a:off x="1394015" y="2168130"/>
            <a:ext cx="1612634" cy="1435881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VIZUALNE UMETNOSTI</a:t>
            </a:r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7ED36CE8-CFB2-8C4F-9EBF-7AEEAEF4C45F}"/>
              </a:ext>
            </a:extLst>
          </p:cNvPr>
          <p:cNvSpPr/>
          <p:nvPr/>
        </p:nvSpPr>
        <p:spPr>
          <a:xfrm>
            <a:off x="1373338" y="3698147"/>
            <a:ext cx="1612634" cy="1441381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MUZEJI IN GALERIJE</a:t>
            </a:r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468E16D2-D717-7B45-B66A-DFAFEFCF8CA8}"/>
              </a:ext>
            </a:extLst>
          </p:cNvPr>
          <p:cNvSpPr/>
          <p:nvPr/>
        </p:nvSpPr>
        <p:spPr>
          <a:xfrm>
            <a:off x="3982489" y="3662987"/>
            <a:ext cx="1670445" cy="1457829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KULTURNA DEDIŠČINA</a:t>
            </a:r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0D29FC1D-36D0-6D47-B0BA-144E16CAC809}"/>
              </a:ext>
            </a:extLst>
          </p:cNvPr>
          <p:cNvSpPr/>
          <p:nvPr/>
        </p:nvSpPr>
        <p:spPr>
          <a:xfrm>
            <a:off x="4004514" y="5153692"/>
            <a:ext cx="1637212" cy="1371818"/>
          </a:xfrm>
          <a:prstGeom prst="hexagon">
            <a:avLst/>
          </a:prstGeom>
          <a:solidFill>
            <a:srgbClr val="009EB4"/>
          </a:solidFill>
          <a:ln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ARHIVI</a:t>
            </a:r>
          </a:p>
        </p:txBody>
      </p:sp>
      <p:sp>
        <p:nvSpPr>
          <p:cNvPr id="69" name="Naslov 1">
            <a:extLst>
              <a:ext uri="{FF2B5EF4-FFF2-40B4-BE49-F238E27FC236}">
                <a16:creationId xmlns:a16="http://schemas.microsoft.com/office/drawing/2014/main" id="{84A2495D-E37A-BF4C-A7EE-19004F60E4AD}"/>
              </a:ext>
            </a:extLst>
          </p:cNvPr>
          <p:cNvSpPr txBox="1">
            <a:spLocks/>
          </p:cNvSpPr>
          <p:nvPr/>
        </p:nvSpPr>
        <p:spPr>
          <a:xfrm flipV="1">
            <a:off x="767627" y="44945"/>
            <a:ext cx="10972800" cy="17064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>
              <a:solidFill>
                <a:srgbClr val="2925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Šestkotnik 7">
            <a:extLst>
              <a:ext uri="{FF2B5EF4-FFF2-40B4-BE49-F238E27FC236}">
                <a16:creationId xmlns:a16="http://schemas.microsoft.com/office/drawing/2014/main" id="{D679B4BC-5EED-4E1B-B480-7D2974FE46CC}"/>
              </a:ext>
            </a:extLst>
          </p:cNvPr>
          <p:cNvSpPr/>
          <p:nvPr/>
        </p:nvSpPr>
        <p:spPr>
          <a:xfrm>
            <a:off x="1373338" y="5210356"/>
            <a:ext cx="1556846" cy="1420637"/>
          </a:xfrm>
          <a:prstGeom prst="hexagon">
            <a:avLst/>
          </a:prstGeom>
          <a:solidFill>
            <a:srgbClr val="009EB4"/>
          </a:solidFill>
          <a:ln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JSKD</a:t>
            </a:r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12490B2F-9DDF-988A-A517-4372596D1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71" y="733594"/>
            <a:ext cx="2984208" cy="1024185"/>
          </a:xfrm>
          <a:prstGeom prst="rect">
            <a:avLst/>
          </a:prstGeom>
        </p:spPr>
      </p:pic>
      <p:sp>
        <p:nvSpPr>
          <p:cNvPr id="76" name="Hexagon 51">
            <a:extLst>
              <a:ext uri="{FF2B5EF4-FFF2-40B4-BE49-F238E27FC236}">
                <a16:creationId xmlns:a16="http://schemas.microsoft.com/office/drawing/2014/main" id="{0D98CB91-96D2-4FC9-AB55-337E42AAC17D}"/>
              </a:ext>
            </a:extLst>
          </p:cNvPr>
          <p:cNvSpPr/>
          <p:nvPr/>
        </p:nvSpPr>
        <p:spPr>
          <a:xfrm>
            <a:off x="8506258" y="336698"/>
            <a:ext cx="3643294" cy="3070090"/>
          </a:xfrm>
          <a:prstGeom prst="hexagon">
            <a:avLst/>
          </a:prstGeom>
          <a:solidFill>
            <a:srgbClr val="E79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solidFill>
                  <a:srgbClr val="E42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NACIONALNA MREŽA KUV</a:t>
            </a:r>
          </a:p>
          <a:p>
            <a:pPr algn="ctr"/>
            <a:endParaRPr lang="sl-SI" sz="1400" b="1" dirty="0">
              <a:solidFill>
                <a:srgbClr val="E42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l-SI" sz="1200" b="1" dirty="0">
                <a:solidFill>
                  <a:srgbClr val="E42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 odbor KUV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l-SI" sz="1200" b="1" dirty="0">
                <a:solidFill>
                  <a:srgbClr val="E42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Nacionalni koordinatorji vseh področij KUV</a:t>
            </a:r>
          </a:p>
          <a:p>
            <a:endParaRPr lang="sl-SI" sz="1200" b="1" dirty="0">
              <a:solidFill>
                <a:srgbClr val="E42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sl-SI" sz="1200" b="1" dirty="0">
              <a:solidFill>
                <a:srgbClr val="E42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200" b="1" dirty="0">
              <a:solidFill>
                <a:srgbClr val="E426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200" b="1" dirty="0">
                <a:solidFill>
                  <a:srgbClr val="E42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Koordinatorji KUV  v: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l-SI" sz="1200" b="1" dirty="0">
                <a:solidFill>
                  <a:srgbClr val="E42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vzgojno-izobraževalnih zavodih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l-SI" sz="1200" b="1" dirty="0">
                <a:solidFill>
                  <a:srgbClr val="E42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kulturnih ustanovah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sl-SI" sz="1200" b="1" dirty="0">
                <a:solidFill>
                  <a:srgbClr val="E426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lokalnih skupnostih</a:t>
            </a:r>
          </a:p>
          <a:p>
            <a:pPr marL="171450" indent="-171450" algn="ctr">
              <a:buFont typeface="Wingdings" panose="05000000000000000000" pitchFamily="2" charset="2"/>
              <a:buChar char="§"/>
            </a:pPr>
            <a:endParaRPr lang="sl-SI" sz="1000" b="1" dirty="0">
              <a:solidFill>
                <a:srgbClr val="FFC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Hexagon 78">
            <a:extLst>
              <a:ext uri="{FF2B5EF4-FFF2-40B4-BE49-F238E27FC236}">
                <a16:creationId xmlns:a16="http://schemas.microsoft.com/office/drawing/2014/main" id="{53E7310A-E0E7-44EE-AC37-28B7E6A16D2C}"/>
              </a:ext>
            </a:extLst>
          </p:cNvPr>
          <p:cNvSpPr/>
          <p:nvPr/>
        </p:nvSpPr>
        <p:spPr>
          <a:xfrm>
            <a:off x="8424153" y="3450891"/>
            <a:ext cx="3767848" cy="3189910"/>
          </a:xfrm>
          <a:prstGeom prst="hexagon">
            <a:avLst/>
          </a:prstGeom>
          <a:solidFill>
            <a:srgbClr val="E42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NACIONALNA STROKOVNA USPOSABLJANJA</a:t>
            </a:r>
          </a:p>
          <a:p>
            <a:endParaRPr lang="sl-SI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Programski in koordinacijski odbor KB</a:t>
            </a:r>
          </a:p>
          <a:p>
            <a:endParaRPr lang="sl-SI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Kulturni bazar – največje nacionalno strokovno usposabljanje KUV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e-Kulturni bazar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Kulturni bazar v regiji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področna KUV usposabljanja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Potenciali povezovanja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Tkemo mrežo ustvarjalnosti</a:t>
            </a:r>
          </a:p>
          <a:p>
            <a:endParaRPr lang="sl-SI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Hexagon 90">
            <a:extLst>
              <a:ext uri="{FF2B5EF4-FFF2-40B4-BE49-F238E27FC236}">
                <a16:creationId xmlns:a16="http://schemas.microsoft.com/office/drawing/2014/main" id="{B002DA5D-3BEA-4000-9036-291DFCB4BDDE}"/>
              </a:ext>
            </a:extLst>
          </p:cNvPr>
          <p:cNvSpPr/>
          <p:nvPr/>
        </p:nvSpPr>
        <p:spPr>
          <a:xfrm>
            <a:off x="5739672" y="1869255"/>
            <a:ext cx="3417226" cy="3090040"/>
          </a:xfrm>
          <a:prstGeom prst="hexagon">
            <a:avLst/>
          </a:prstGeom>
          <a:solidFill>
            <a:srgbClr val="292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KB</a:t>
            </a:r>
          </a:p>
          <a:p>
            <a:endParaRPr lang="sl-SI" sz="1000" b="1" dirty="0">
              <a:solidFill>
                <a:srgbClr val="FFC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000" b="1" dirty="0">
              <a:solidFill>
                <a:srgbClr val="FFC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000" b="1" dirty="0">
              <a:solidFill>
                <a:srgbClr val="FFC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000" b="1" dirty="0">
              <a:solidFill>
                <a:srgbClr val="FFC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000" b="1" dirty="0">
              <a:solidFill>
                <a:srgbClr val="FFC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1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Katalog KUV ponudbe</a:t>
            </a:r>
          </a:p>
          <a:p>
            <a:r>
              <a:rPr lang="sl-SI" sz="11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Gradiva</a:t>
            </a:r>
          </a:p>
          <a:p>
            <a:r>
              <a:rPr lang="sl-SI" sz="1100" b="1" dirty="0">
                <a:solidFill>
                  <a:srgbClr val="FFC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 na daljavo</a:t>
            </a:r>
            <a:endParaRPr lang="en-GB" sz="1100" b="1" dirty="0">
              <a:solidFill>
                <a:srgbClr val="FFC2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3494A1A-3845-A9EF-C4C7-E9A636BC40F1}"/>
              </a:ext>
            </a:extLst>
          </p:cNvPr>
          <p:cNvSpPr txBox="1"/>
          <p:nvPr/>
        </p:nvSpPr>
        <p:spPr>
          <a:xfrm>
            <a:off x="2496620" y="148369"/>
            <a:ext cx="6248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2400" b="1" dirty="0">
                <a:solidFill>
                  <a:srgbClr val="292560"/>
                </a:solidFill>
                <a:latin typeface="+mn-lt"/>
                <a:cs typeface="Arial" panose="020B0604020202020204" pitchFamily="34" charset="0"/>
              </a:rPr>
              <a:t>nacionalno stičišče kulturno-umetnostne vzgoje</a:t>
            </a:r>
            <a:endParaRPr lang="sl-SI" sz="24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1DA013B9-92D6-2EB1-C507-FC8A505C9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8" y="6272549"/>
            <a:ext cx="134819" cy="18247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7331B79-C23A-2928-5233-7554B968F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8" y="5978602"/>
            <a:ext cx="134819" cy="182471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15777A88-5C75-587D-F75D-B2B9B499EC01}"/>
              </a:ext>
            </a:extLst>
          </p:cNvPr>
          <p:cNvSpPr txBox="1"/>
          <p:nvPr/>
        </p:nvSpPr>
        <p:spPr>
          <a:xfrm>
            <a:off x="6179597" y="5925483"/>
            <a:ext cx="187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solidFill>
                  <a:srgbClr val="292560"/>
                </a:solidFill>
                <a:cs typeface="Arial" panose="020B0604020202020204" pitchFamily="34" charset="0"/>
              </a:rPr>
              <a:t>mesečna obvestila KUV</a:t>
            </a:r>
            <a:endParaRPr lang="en-GB" sz="1200" b="1" dirty="0">
              <a:solidFill>
                <a:srgbClr val="292560"/>
              </a:solidFill>
              <a:cs typeface="Arial" panose="020B0604020202020204" pitchFamily="34" charset="0"/>
            </a:endParaRP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20FC6B2-937A-AF09-08ED-F1392034DC38}"/>
              </a:ext>
            </a:extLst>
          </p:cNvPr>
          <p:cNvSpPr txBox="1"/>
          <p:nvPr/>
        </p:nvSpPr>
        <p:spPr>
          <a:xfrm>
            <a:off x="6162061" y="6217456"/>
            <a:ext cx="29153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solidFill>
                  <a:srgbClr val="292560"/>
                </a:solidFill>
                <a:cs typeface="Arial" panose="020B0604020202020204" pitchFamily="34" charset="0"/>
              </a:rPr>
              <a:t>kartica za koordinatorje KUV</a:t>
            </a:r>
            <a:endParaRPr lang="en-GB" sz="1200" b="1" dirty="0">
              <a:solidFill>
                <a:srgbClr val="292560"/>
              </a:solidFill>
              <a:cs typeface="Arial" panose="020B0604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6468B5F5-5110-2AED-64AC-5D8BA5858139}"/>
              </a:ext>
            </a:extLst>
          </p:cNvPr>
          <p:cNvSpPr txBox="1"/>
          <p:nvPr/>
        </p:nvSpPr>
        <p:spPr>
          <a:xfrm>
            <a:off x="6179597" y="6509429"/>
            <a:ext cx="24365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solidFill>
                  <a:srgbClr val="009EB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https://kulturnibazar.si/</a:t>
            </a:r>
            <a:endParaRPr lang="sl-SI" sz="1200" dirty="0"/>
          </a:p>
        </p:txBody>
      </p:sp>
      <p:sp>
        <p:nvSpPr>
          <p:cNvPr id="4" name="Hexagon 74">
            <a:extLst>
              <a:ext uri="{FF2B5EF4-FFF2-40B4-BE49-F238E27FC236}">
                <a16:creationId xmlns:a16="http://schemas.microsoft.com/office/drawing/2014/main" id="{72BDD696-FCB1-EA85-0F77-47254DD685C4}"/>
              </a:ext>
            </a:extLst>
          </p:cNvPr>
          <p:cNvSpPr/>
          <p:nvPr/>
        </p:nvSpPr>
        <p:spPr>
          <a:xfrm>
            <a:off x="2703503" y="1454713"/>
            <a:ext cx="1641685" cy="1394227"/>
          </a:xfrm>
          <a:prstGeom prst="hexagon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PLES</a:t>
            </a:r>
          </a:p>
        </p:txBody>
      </p:sp>
      <p:sp>
        <p:nvSpPr>
          <p:cNvPr id="7" name="Šestkotnik 6">
            <a:extLst>
              <a:ext uri="{FF2B5EF4-FFF2-40B4-BE49-F238E27FC236}">
                <a16:creationId xmlns:a16="http://schemas.microsoft.com/office/drawing/2014/main" id="{5CD0E1EF-C89A-C2B1-0556-A80B6FC430F1}"/>
              </a:ext>
            </a:extLst>
          </p:cNvPr>
          <p:cNvSpPr/>
          <p:nvPr/>
        </p:nvSpPr>
        <p:spPr>
          <a:xfrm>
            <a:off x="116546" y="4490265"/>
            <a:ext cx="1505203" cy="1401089"/>
          </a:xfrm>
          <a:prstGeom prst="hexagon">
            <a:avLst/>
          </a:prstGeom>
          <a:solidFill>
            <a:srgbClr val="009EB4"/>
          </a:solidFill>
          <a:ln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KULTURNI</a:t>
            </a:r>
          </a:p>
          <a:p>
            <a:pPr algn="ctr"/>
            <a:r>
              <a:rPr lang="sl-SI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DOMOVI</a:t>
            </a:r>
          </a:p>
        </p:txBody>
      </p:sp>
    </p:spTree>
    <p:extLst>
      <p:ext uri="{BB962C8B-B14F-4D97-AF65-F5344CB8AC3E}">
        <p14:creationId xmlns:p14="http://schemas.microsoft.com/office/powerpoint/2010/main" val="359473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241BD9-EABF-F2D9-F693-BE26DBFB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957" y="162176"/>
            <a:ext cx="7243807" cy="1143000"/>
          </a:xfrm>
        </p:spPr>
        <p:txBody>
          <a:bodyPr>
            <a:normAutofit fontScale="90000"/>
          </a:bodyPr>
          <a:lstStyle/>
          <a:p>
            <a:r>
              <a:rPr lang="sl-SI" sz="3300" b="1" dirty="0">
                <a:solidFill>
                  <a:srgbClr val="009EB4"/>
                </a:solidFill>
                <a:cs typeface="Arial" panose="020B0604020202020204" pitchFamily="34" charset="0"/>
              </a:rPr>
              <a:t>Pridružite se nam v </a:t>
            </a:r>
            <a:r>
              <a:rPr lang="sl-SI" sz="3300" b="1" dirty="0">
                <a:solidFill>
                  <a:srgbClr val="009EB4"/>
                </a:solidFill>
              </a:rPr>
              <a:t>nacionalni mreži KUV!</a:t>
            </a:r>
            <a:br>
              <a:rPr lang="sl-SI" sz="3300" b="1" dirty="0">
                <a:solidFill>
                  <a:srgbClr val="009EB4"/>
                </a:solidFill>
              </a:rPr>
            </a:br>
            <a:endParaRPr lang="sl-SI" sz="3300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BC37AA4-B726-BFBC-61B0-D9D0C2A2E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92548" cy="6883708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1DD7943-89AF-FAAA-20E1-6339D7DF9A12}"/>
              </a:ext>
            </a:extLst>
          </p:cNvPr>
          <p:cNvSpPr txBox="1"/>
          <p:nvPr/>
        </p:nvSpPr>
        <p:spPr>
          <a:xfrm>
            <a:off x="5307791" y="1508281"/>
            <a:ext cx="611431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009EB4"/>
                </a:solidFill>
              </a:rPr>
              <a:t>Vabljeni na:</a:t>
            </a:r>
          </a:p>
          <a:p>
            <a:endParaRPr lang="sl-SI" sz="2800" dirty="0">
              <a:solidFill>
                <a:srgbClr val="009EB4"/>
              </a:solidFill>
            </a:endParaRPr>
          </a:p>
          <a:p>
            <a:r>
              <a:rPr lang="sl-SI" sz="2800" b="1" dirty="0">
                <a:solidFill>
                  <a:srgbClr val="009EB4"/>
                </a:solidFill>
              </a:rPr>
              <a:t>Kulturni bazar v regiji </a:t>
            </a:r>
            <a:r>
              <a:rPr lang="sl-SI" sz="2800" dirty="0">
                <a:solidFill>
                  <a:srgbClr val="009EB4"/>
                </a:solidFill>
              </a:rPr>
              <a:t>2023, 12. 10. 2023 v Gledališču Koper, Koper, </a:t>
            </a:r>
          </a:p>
          <a:p>
            <a:endParaRPr lang="sl-SI" sz="2800" dirty="0">
              <a:solidFill>
                <a:srgbClr val="009EB4"/>
              </a:solidFill>
            </a:endParaRPr>
          </a:p>
          <a:p>
            <a:r>
              <a:rPr lang="sl-SI" sz="2800" dirty="0">
                <a:solidFill>
                  <a:srgbClr val="009EB4"/>
                </a:solidFill>
              </a:rPr>
              <a:t>Nacionalni medresorski posvet </a:t>
            </a:r>
            <a:r>
              <a:rPr lang="sl-SI" sz="2800" b="1" dirty="0">
                <a:solidFill>
                  <a:srgbClr val="009EB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Glasba za otroke in mladino</a:t>
            </a:r>
            <a:r>
              <a:rPr lang="sl-SI" sz="2800" dirty="0">
                <a:solidFill>
                  <a:srgbClr val="009EB4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l-SI" sz="2800" dirty="0">
                <a:solidFill>
                  <a:srgbClr val="009EB4"/>
                </a:solidFill>
              </a:rPr>
              <a:t> 17. 10. 2023 v Cankarjevem domu v Ljubljani,</a:t>
            </a:r>
          </a:p>
          <a:p>
            <a:endParaRPr lang="sl-SI" sz="2800" dirty="0">
              <a:solidFill>
                <a:srgbClr val="009EB4"/>
              </a:solidFill>
            </a:endParaRPr>
          </a:p>
          <a:p>
            <a:r>
              <a:rPr lang="sl-SI" sz="2800" b="1" dirty="0">
                <a:solidFill>
                  <a:srgbClr val="009EB4"/>
                </a:solidFill>
              </a:rPr>
              <a:t>Kulturni bazar 2024</a:t>
            </a:r>
            <a:r>
              <a:rPr lang="sl-SI" sz="2800" dirty="0">
                <a:solidFill>
                  <a:srgbClr val="009EB4"/>
                </a:solidFill>
              </a:rPr>
              <a:t>, 20. 3. 2024 v Cankarjevem domu v Ljubljani.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14A8346-37DB-A46E-17B8-10836BA33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1455" y="2532538"/>
            <a:ext cx="146595" cy="14659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E4417AF-30C5-9614-EA53-94922D9B0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11455" y="3836139"/>
            <a:ext cx="146595" cy="14659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95A824B-167F-AC78-AA60-12F1C2649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83066" y="5552824"/>
            <a:ext cx="146595" cy="1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B02268-4F13-E64D-8F38-99B6A43C2071}"/>
              </a:ext>
            </a:extLst>
          </p:cNvPr>
          <p:cNvSpPr txBox="1">
            <a:spLocks/>
          </p:cNvSpPr>
          <p:nvPr/>
        </p:nvSpPr>
        <p:spPr>
          <a:xfrm>
            <a:off x="955848" y="1205880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b="1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grada vsebine 2">
            <a:extLst>
              <a:ext uri="{FF2B5EF4-FFF2-40B4-BE49-F238E27FC236}">
                <a16:creationId xmlns:a16="http://schemas.microsoft.com/office/drawing/2014/main" id="{B665ACD2-AF5C-2844-95A7-2DABC7200C7B}"/>
              </a:ext>
            </a:extLst>
          </p:cNvPr>
          <p:cNvSpPr txBox="1">
            <a:spLocks/>
          </p:cNvSpPr>
          <p:nvPr/>
        </p:nvSpPr>
        <p:spPr>
          <a:xfrm>
            <a:off x="955848" y="2204864"/>
            <a:ext cx="8164488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8" lvl="1" indent="0">
              <a:buNone/>
            </a:pPr>
            <a:endParaRPr lang="sl-SI" sz="1800" dirty="0">
              <a:solidFill>
                <a:srgbClr val="292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9DF551-8788-5D4A-9C3F-66B2D8A25A43}"/>
              </a:ext>
            </a:extLst>
          </p:cNvPr>
          <p:cNvSpPr/>
          <p:nvPr/>
        </p:nvSpPr>
        <p:spPr>
          <a:xfrm>
            <a:off x="0" y="1802102"/>
            <a:ext cx="680794" cy="505589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9EB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6FC6E-E060-4A4F-A42A-D9AF7B495B01}"/>
              </a:ext>
            </a:extLst>
          </p:cNvPr>
          <p:cNvSpPr/>
          <p:nvPr/>
        </p:nvSpPr>
        <p:spPr>
          <a:xfrm>
            <a:off x="0" y="1388286"/>
            <a:ext cx="680794" cy="413816"/>
          </a:xfrm>
          <a:prstGeom prst="rect">
            <a:avLst/>
          </a:prstGeom>
          <a:solidFill>
            <a:srgbClr val="FFC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E4267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8CF3850-970D-460A-B4B4-D41B268D4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58"/>
            <a:ext cx="12192000" cy="685800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E5C848E7-7069-4918-8FDB-CA12C7A476B6}"/>
              </a:ext>
            </a:extLst>
          </p:cNvPr>
          <p:cNvSpPr/>
          <p:nvPr/>
        </p:nvSpPr>
        <p:spPr>
          <a:xfrm>
            <a:off x="0" y="3524801"/>
            <a:ext cx="12192000" cy="3447857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sl-SI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Kontakti: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Bucik, nacionalna koordinatorka KUV na MK: </a:t>
            </a:r>
            <a:r>
              <a:rPr lang="sl-SI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natasa.bucik@gov.si</a:t>
            </a:r>
            <a:endParaRPr lang="sl-SI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Nada Požar Matijašič, nacionalna koordinatorka KUV na MVI: 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nada.pozar@gov.si</a:t>
            </a:r>
            <a:endParaRPr lang="sl-S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Vladimir Pirc, nacionalni koordinator KUV na ZRSŠ: </a:t>
            </a:r>
            <a:r>
              <a:rPr lang="sl-SI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vladimir.pirc@zrss.si</a:t>
            </a:r>
            <a:endParaRPr lang="sl-S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Ana Petrovčič, nacionalna koordinatorka projekta Kulturni bazar, CD: </a:t>
            </a:r>
            <a:r>
              <a:rPr lang="sl-SI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info@kulturnibazar.si</a:t>
            </a:r>
            <a:endParaRPr lang="sl-S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E1AE48E3-181A-E11A-E36D-FD0900A964FD}"/>
              </a:ext>
            </a:extLst>
          </p:cNvPr>
          <p:cNvSpPr txBox="1"/>
          <p:nvPr/>
        </p:nvSpPr>
        <p:spPr>
          <a:xfrm>
            <a:off x="2648164" y="1454214"/>
            <a:ext cx="620045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l-SI" sz="2800" b="1" dirty="0">
                <a:solidFill>
                  <a:srgbClr val="009E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za pozornost.</a:t>
            </a:r>
          </a:p>
          <a:p>
            <a:pPr marL="0" indent="0">
              <a:buNone/>
            </a:pPr>
            <a:endParaRPr lang="sl-S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0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7791</TotalTime>
  <Words>788</Words>
  <Application>Microsoft Office PowerPoint</Application>
  <PresentationFormat>Širokozaslonsko</PresentationFormat>
  <Paragraphs>143</Paragraphs>
  <Slides>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Officeova tema</vt:lpstr>
      <vt:lpstr>PowerPointova predstavitev</vt:lpstr>
      <vt:lpstr>PowerPointova predstavitev</vt:lpstr>
      <vt:lpstr>                                     Pomen KUV v vzgoji in izobraževanju </vt:lpstr>
      <vt:lpstr>PowerPointova predstavitev</vt:lpstr>
      <vt:lpstr>PowerPointova predstavitev</vt:lpstr>
      <vt:lpstr>  Dostopnost kakovostne kulturno-umetnostne vzgoje (KUV) </vt:lpstr>
      <vt:lpstr>PowerPointova predstavitev</vt:lpstr>
      <vt:lpstr>Pridružite se nam v nacionalni mreži KUV! 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CULTURE: NETWORKING FOR DEMOCRACY AND CITIZENSHIP   uporabiti slide z logotipi MK in MIZŠ ter KB</dc:title>
  <dc:creator>Nada Požar Matijašič</dc:creator>
  <cp:lastModifiedBy>Nataša Bucik</cp:lastModifiedBy>
  <cp:revision>104</cp:revision>
  <dcterms:created xsi:type="dcterms:W3CDTF">2021-04-22T00:28:34Z</dcterms:created>
  <dcterms:modified xsi:type="dcterms:W3CDTF">2023-09-24T11:30:40Z</dcterms:modified>
</cp:coreProperties>
</file>