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9" r:id="rId4"/>
    <p:sldId id="276" r:id="rId5"/>
    <p:sldId id="275" r:id="rId6"/>
    <p:sldId id="280" r:id="rId7"/>
    <p:sldId id="277" r:id="rId8"/>
    <p:sldId id="278" r:id="rId9"/>
    <p:sldId id="282" r:id="rId10"/>
    <p:sldId id="281" r:id="rId11"/>
    <p:sldId id="270" r:id="rId12"/>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41F191-3C33-43AC-B573-2E0BD954E795}" v="1" dt="2023-09-25T07:21:10.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a Zega" userId="23f6a06a-ec12-4ab7-80f9-8a39095c9b9a" providerId="ADAL" clId="{72119009-641B-4155-A901-0596A982ABA1}"/>
    <pc:docChg chg="undo custSel addSld delSld modSld">
      <pc:chgData name="Petra Zega" userId="23f6a06a-ec12-4ab7-80f9-8a39095c9b9a" providerId="ADAL" clId="{72119009-641B-4155-A901-0596A982ABA1}" dt="2023-09-23T11:45:39.732" v="1760" actId="14100"/>
      <pc:docMkLst>
        <pc:docMk/>
      </pc:docMkLst>
      <pc:sldChg chg="addSp modSp mod">
        <pc:chgData name="Petra Zega" userId="23f6a06a-ec12-4ab7-80f9-8a39095c9b9a" providerId="ADAL" clId="{72119009-641B-4155-A901-0596A982ABA1}" dt="2023-09-23T09:26:56.497" v="404" actId="1076"/>
        <pc:sldMkLst>
          <pc:docMk/>
          <pc:sldMk cId="3972308223" sldId="259"/>
        </pc:sldMkLst>
        <pc:spChg chg="mod">
          <ac:chgData name="Petra Zega" userId="23f6a06a-ec12-4ab7-80f9-8a39095c9b9a" providerId="ADAL" clId="{72119009-641B-4155-A901-0596A982ABA1}" dt="2023-09-23T09:18:40.759" v="69" actId="947"/>
          <ac:spMkLst>
            <pc:docMk/>
            <pc:sldMk cId="3972308223" sldId="259"/>
            <ac:spMk id="2" creationId="{E961C2B2-3388-45AD-A10F-20B8B48D962F}"/>
          </ac:spMkLst>
        </pc:spChg>
        <pc:spChg chg="mod">
          <ac:chgData name="Petra Zega" userId="23f6a06a-ec12-4ab7-80f9-8a39095c9b9a" providerId="ADAL" clId="{72119009-641B-4155-A901-0596A982ABA1}" dt="2023-09-23T09:22:56.443" v="338" actId="20577"/>
          <ac:spMkLst>
            <pc:docMk/>
            <pc:sldMk cId="3972308223" sldId="259"/>
            <ac:spMk id="3" creationId="{A03D5295-C679-4A64-8D34-A6630ABC7BAC}"/>
          </ac:spMkLst>
        </pc:spChg>
        <pc:picChg chg="add mod">
          <ac:chgData name="Petra Zega" userId="23f6a06a-ec12-4ab7-80f9-8a39095c9b9a" providerId="ADAL" clId="{72119009-641B-4155-A901-0596A982ABA1}" dt="2023-09-23T09:26:56.497" v="404" actId="1076"/>
          <ac:picMkLst>
            <pc:docMk/>
            <pc:sldMk cId="3972308223" sldId="259"/>
            <ac:picMk id="4" creationId="{F6D3C473-2F88-D87E-D2AF-13CED4196A3B}"/>
          </ac:picMkLst>
        </pc:picChg>
      </pc:sldChg>
      <pc:sldChg chg="del">
        <pc:chgData name="Petra Zega" userId="23f6a06a-ec12-4ab7-80f9-8a39095c9b9a" providerId="ADAL" clId="{72119009-641B-4155-A901-0596A982ABA1}" dt="2023-09-23T09:25:15.626" v="355" actId="47"/>
        <pc:sldMkLst>
          <pc:docMk/>
          <pc:sldMk cId="2002894102" sldId="260"/>
        </pc:sldMkLst>
      </pc:sldChg>
      <pc:sldChg chg="del">
        <pc:chgData name="Petra Zega" userId="23f6a06a-ec12-4ab7-80f9-8a39095c9b9a" providerId="ADAL" clId="{72119009-641B-4155-A901-0596A982ABA1}" dt="2023-09-23T09:25:24.173" v="358" actId="47"/>
        <pc:sldMkLst>
          <pc:docMk/>
          <pc:sldMk cId="2148244111" sldId="262"/>
        </pc:sldMkLst>
      </pc:sldChg>
      <pc:sldChg chg="del">
        <pc:chgData name="Petra Zega" userId="23f6a06a-ec12-4ab7-80f9-8a39095c9b9a" providerId="ADAL" clId="{72119009-641B-4155-A901-0596A982ABA1}" dt="2023-09-23T09:25:14.063" v="354" actId="47"/>
        <pc:sldMkLst>
          <pc:docMk/>
          <pc:sldMk cId="950058347" sldId="264"/>
        </pc:sldMkLst>
      </pc:sldChg>
      <pc:sldChg chg="del">
        <pc:chgData name="Petra Zega" userId="23f6a06a-ec12-4ab7-80f9-8a39095c9b9a" providerId="ADAL" clId="{72119009-641B-4155-A901-0596A982ABA1}" dt="2023-09-23T09:25:26.360" v="359" actId="47"/>
        <pc:sldMkLst>
          <pc:docMk/>
          <pc:sldMk cId="1547170202" sldId="265"/>
        </pc:sldMkLst>
      </pc:sldChg>
      <pc:sldChg chg="del">
        <pc:chgData name="Petra Zega" userId="23f6a06a-ec12-4ab7-80f9-8a39095c9b9a" providerId="ADAL" clId="{72119009-641B-4155-A901-0596A982ABA1}" dt="2023-09-23T09:25:17.579" v="356" actId="47"/>
        <pc:sldMkLst>
          <pc:docMk/>
          <pc:sldMk cId="3674685907" sldId="266"/>
        </pc:sldMkLst>
      </pc:sldChg>
      <pc:sldChg chg="del">
        <pc:chgData name="Petra Zega" userId="23f6a06a-ec12-4ab7-80f9-8a39095c9b9a" providerId="ADAL" clId="{72119009-641B-4155-A901-0596A982ABA1}" dt="2023-09-23T09:25:21.766" v="357" actId="47"/>
        <pc:sldMkLst>
          <pc:docMk/>
          <pc:sldMk cId="2199561283" sldId="267"/>
        </pc:sldMkLst>
      </pc:sldChg>
      <pc:sldChg chg="del">
        <pc:chgData name="Petra Zega" userId="23f6a06a-ec12-4ab7-80f9-8a39095c9b9a" providerId="ADAL" clId="{72119009-641B-4155-A901-0596A982ABA1}" dt="2023-09-23T09:25:08.689" v="352" actId="47"/>
        <pc:sldMkLst>
          <pc:docMk/>
          <pc:sldMk cId="4193631280" sldId="269"/>
        </pc:sldMkLst>
      </pc:sldChg>
      <pc:sldChg chg="modSp mod">
        <pc:chgData name="Petra Zega" userId="23f6a06a-ec12-4ab7-80f9-8a39095c9b9a" providerId="ADAL" clId="{72119009-641B-4155-A901-0596A982ABA1}" dt="2023-09-23T09:24:40.143" v="349" actId="255"/>
        <pc:sldMkLst>
          <pc:docMk/>
          <pc:sldMk cId="2331359091" sldId="270"/>
        </pc:sldMkLst>
        <pc:spChg chg="mod">
          <ac:chgData name="Petra Zega" userId="23f6a06a-ec12-4ab7-80f9-8a39095c9b9a" providerId="ADAL" clId="{72119009-641B-4155-A901-0596A982ABA1}" dt="2023-09-23T09:24:40.143" v="349" actId="255"/>
          <ac:spMkLst>
            <pc:docMk/>
            <pc:sldMk cId="2331359091" sldId="270"/>
            <ac:spMk id="3" creationId="{84223C2E-AF5D-4CC0-9722-9D5B4DE27347}"/>
          </ac:spMkLst>
        </pc:spChg>
        <pc:spChg chg="mod">
          <ac:chgData name="Petra Zega" userId="23f6a06a-ec12-4ab7-80f9-8a39095c9b9a" providerId="ADAL" clId="{72119009-641B-4155-A901-0596A982ABA1}" dt="2023-09-23T09:24:26.503" v="347" actId="1076"/>
          <ac:spMkLst>
            <pc:docMk/>
            <pc:sldMk cId="2331359091" sldId="270"/>
            <ac:spMk id="4" creationId="{A2BE02C6-2F4A-4B99-ABE7-6EEB63606950}"/>
          </ac:spMkLst>
        </pc:spChg>
      </pc:sldChg>
      <pc:sldChg chg="del">
        <pc:chgData name="Petra Zega" userId="23f6a06a-ec12-4ab7-80f9-8a39095c9b9a" providerId="ADAL" clId="{72119009-641B-4155-A901-0596A982ABA1}" dt="2023-09-23T09:25:11.235" v="353" actId="47"/>
        <pc:sldMkLst>
          <pc:docMk/>
          <pc:sldMk cId="200728914" sldId="271"/>
        </pc:sldMkLst>
      </pc:sldChg>
      <pc:sldChg chg="del">
        <pc:chgData name="Petra Zega" userId="23f6a06a-ec12-4ab7-80f9-8a39095c9b9a" providerId="ADAL" clId="{72119009-641B-4155-A901-0596A982ABA1}" dt="2023-09-23T09:25:28.172" v="360" actId="47"/>
        <pc:sldMkLst>
          <pc:docMk/>
          <pc:sldMk cId="3733425261" sldId="272"/>
        </pc:sldMkLst>
      </pc:sldChg>
      <pc:sldChg chg="del">
        <pc:chgData name="Petra Zega" userId="23f6a06a-ec12-4ab7-80f9-8a39095c9b9a" providerId="ADAL" clId="{72119009-641B-4155-A901-0596A982ABA1}" dt="2023-09-23T09:25:04.892" v="351" actId="47"/>
        <pc:sldMkLst>
          <pc:docMk/>
          <pc:sldMk cId="4203710007" sldId="273"/>
        </pc:sldMkLst>
      </pc:sldChg>
      <pc:sldChg chg="del">
        <pc:chgData name="Petra Zega" userId="23f6a06a-ec12-4ab7-80f9-8a39095c9b9a" providerId="ADAL" clId="{72119009-641B-4155-A901-0596A982ABA1}" dt="2023-09-23T09:25:03.376" v="350" actId="47"/>
        <pc:sldMkLst>
          <pc:docMk/>
          <pc:sldMk cId="782321174" sldId="274"/>
        </pc:sldMkLst>
      </pc:sldChg>
      <pc:sldChg chg="modSp mod">
        <pc:chgData name="Petra Zega" userId="23f6a06a-ec12-4ab7-80f9-8a39095c9b9a" providerId="ADAL" clId="{72119009-641B-4155-A901-0596A982ABA1}" dt="2023-09-23T10:04:52.564" v="1075" actId="255"/>
        <pc:sldMkLst>
          <pc:docMk/>
          <pc:sldMk cId="3288199084" sldId="275"/>
        </pc:sldMkLst>
        <pc:spChg chg="mod">
          <ac:chgData name="Petra Zega" userId="23f6a06a-ec12-4ab7-80f9-8a39095c9b9a" providerId="ADAL" clId="{72119009-641B-4155-A901-0596A982ABA1}" dt="2023-09-23T09:45:37.734" v="801" actId="20577"/>
          <ac:spMkLst>
            <pc:docMk/>
            <pc:sldMk cId="3288199084" sldId="275"/>
            <ac:spMk id="2" creationId="{E961C2B2-3388-45AD-A10F-20B8B48D962F}"/>
          </ac:spMkLst>
        </pc:spChg>
        <pc:spChg chg="mod">
          <ac:chgData name="Petra Zega" userId="23f6a06a-ec12-4ab7-80f9-8a39095c9b9a" providerId="ADAL" clId="{72119009-641B-4155-A901-0596A982ABA1}" dt="2023-09-23T10:04:52.564" v="1075" actId="255"/>
          <ac:spMkLst>
            <pc:docMk/>
            <pc:sldMk cId="3288199084" sldId="275"/>
            <ac:spMk id="3" creationId="{A03D5295-C679-4A64-8D34-A6630ABC7BAC}"/>
          </ac:spMkLst>
        </pc:spChg>
      </pc:sldChg>
      <pc:sldChg chg="addSp delSp modSp mod">
        <pc:chgData name="Petra Zega" userId="23f6a06a-ec12-4ab7-80f9-8a39095c9b9a" providerId="ADAL" clId="{72119009-641B-4155-A901-0596A982ABA1}" dt="2023-09-23T09:45:02.344" v="788" actId="207"/>
        <pc:sldMkLst>
          <pc:docMk/>
          <pc:sldMk cId="1869358568" sldId="276"/>
        </pc:sldMkLst>
        <pc:spChg chg="mod">
          <ac:chgData name="Petra Zega" userId="23f6a06a-ec12-4ab7-80f9-8a39095c9b9a" providerId="ADAL" clId="{72119009-641B-4155-A901-0596A982ABA1}" dt="2023-09-23T09:39:21.664" v="728" actId="20577"/>
          <ac:spMkLst>
            <pc:docMk/>
            <pc:sldMk cId="1869358568" sldId="276"/>
            <ac:spMk id="2" creationId="{E961C2B2-3388-45AD-A10F-20B8B48D962F}"/>
          </ac:spMkLst>
        </pc:spChg>
        <pc:spChg chg="mod">
          <ac:chgData name="Petra Zega" userId="23f6a06a-ec12-4ab7-80f9-8a39095c9b9a" providerId="ADAL" clId="{72119009-641B-4155-A901-0596A982ABA1}" dt="2023-09-23T09:44:30.111" v="784" actId="20577"/>
          <ac:spMkLst>
            <pc:docMk/>
            <pc:sldMk cId="1869358568" sldId="276"/>
            <ac:spMk id="3" creationId="{A03D5295-C679-4A64-8D34-A6630ABC7BAC}"/>
          </ac:spMkLst>
        </pc:spChg>
        <pc:spChg chg="add del">
          <ac:chgData name="Petra Zega" userId="23f6a06a-ec12-4ab7-80f9-8a39095c9b9a" providerId="ADAL" clId="{72119009-641B-4155-A901-0596A982ABA1}" dt="2023-09-23T09:41:51.518" v="758"/>
          <ac:spMkLst>
            <pc:docMk/>
            <pc:sldMk cId="1869358568" sldId="276"/>
            <ac:spMk id="4" creationId="{7EA625DB-F882-A861-0AB5-4303997DAADE}"/>
          </ac:spMkLst>
        </pc:spChg>
        <pc:spChg chg="del">
          <ac:chgData name="Petra Zega" userId="23f6a06a-ec12-4ab7-80f9-8a39095c9b9a" providerId="ADAL" clId="{72119009-641B-4155-A901-0596A982ABA1}" dt="2023-09-23T09:39:31.867" v="730" actId="478"/>
          <ac:spMkLst>
            <pc:docMk/>
            <pc:sldMk cId="1869358568" sldId="276"/>
            <ac:spMk id="5" creationId="{59371CB5-7428-1AC7-E0E7-2406EB050A8C}"/>
          </ac:spMkLst>
        </pc:spChg>
        <pc:spChg chg="add del">
          <ac:chgData name="Petra Zega" userId="23f6a06a-ec12-4ab7-80f9-8a39095c9b9a" providerId="ADAL" clId="{72119009-641B-4155-A901-0596A982ABA1}" dt="2023-09-23T09:41:51.518" v="758"/>
          <ac:spMkLst>
            <pc:docMk/>
            <pc:sldMk cId="1869358568" sldId="276"/>
            <ac:spMk id="6" creationId="{26FBA00D-C483-208D-ABF7-930C67F5AE83}"/>
          </ac:spMkLst>
        </pc:spChg>
        <pc:spChg chg="add del">
          <ac:chgData name="Petra Zega" userId="23f6a06a-ec12-4ab7-80f9-8a39095c9b9a" providerId="ADAL" clId="{72119009-641B-4155-A901-0596A982ABA1}" dt="2023-09-23T09:41:51.518" v="758"/>
          <ac:spMkLst>
            <pc:docMk/>
            <pc:sldMk cId="1869358568" sldId="276"/>
            <ac:spMk id="7" creationId="{8149941C-F7DD-16C2-8251-2D7DAFBBFEC1}"/>
          </ac:spMkLst>
        </pc:spChg>
        <pc:spChg chg="del">
          <ac:chgData name="Petra Zega" userId="23f6a06a-ec12-4ab7-80f9-8a39095c9b9a" providerId="ADAL" clId="{72119009-641B-4155-A901-0596A982ABA1}" dt="2023-09-23T09:39:29.258" v="729" actId="478"/>
          <ac:spMkLst>
            <pc:docMk/>
            <pc:sldMk cId="1869358568" sldId="276"/>
            <ac:spMk id="8" creationId="{E7553145-91F7-D074-6519-CD50B5C8F5F7}"/>
          </ac:spMkLst>
        </pc:spChg>
        <pc:spChg chg="add del mod">
          <ac:chgData name="Petra Zega" userId="23f6a06a-ec12-4ab7-80f9-8a39095c9b9a" providerId="ADAL" clId="{72119009-641B-4155-A901-0596A982ABA1}" dt="2023-09-23T09:41:49.190" v="756"/>
          <ac:spMkLst>
            <pc:docMk/>
            <pc:sldMk cId="1869358568" sldId="276"/>
            <ac:spMk id="9" creationId="{EF925D70-9A9A-497A-00F1-8A5436EB77C6}"/>
          </ac:spMkLst>
        </pc:spChg>
        <pc:spChg chg="add del mod">
          <ac:chgData name="Petra Zega" userId="23f6a06a-ec12-4ab7-80f9-8a39095c9b9a" providerId="ADAL" clId="{72119009-641B-4155-A901-0596A982ABA1}" dt="2023-09-23T09:41:49.190" v="756"/>
          <ac:spMkLst>
            <pc:docMk/>
            <pc:sldMk cId="1869358568" sldId="276"/>
            <ac:spMk id="10" creationId="{6AA949AE-F0C7-DCF7-53E7-0865EAC9E502}"/>
          </ac:spMkLst>
        </pc:spChg>
        <pc:spChg chg="add del mod">
          <ac:chgData name="Petra Zega" userId="23f6a06a-ec12-4ab7-80f9-8a39095c9b9a" providerId="ADAL" clId="{72119009-641B-4155-A901-0596A982ABA1}" dt="2023-09-23T09:41:49.190" v="756"/>
          <ac:spMkLst>
            <pc:docMk/>
            <pc:sldMk cId="1869358568" sldId="276"/>
            <ac:spMk id="11" creationId="{C3B755BE-9764-056C-30A0-37F5184E2C47}"/>
          </ac:spMkLst>
        </pc:spChg>
        <pc:spChg chg="add mod">
          <ac:chgData name="Petra Zega" userId="23f6a06a-ec12-4ab7-80f9-8a39095c9b9a" providerId="ADAL" clId="{72119009-641B-4155-A901-0596A982ABA1}" dt="2023-09-23T09:45:02.344" v="788" actId="207"/>
          <ac:spMkLst>
            <pc:docMk/>
            <pc:sldMk cId="1869358568" sldId="276"/>
            <ac:spMk id="12" creationId="{23D6C77A-CB4F-C361-17D1-7E0834F4D65F}"/>
          </ac:spMkLst>
        </pc:spChg>
      </pc:sldChg>
      <pc:sldChg chg="delSp modSp mod">
        <pc:chgData name="Petra Zega" userId="23f6a06a-ec12-4ab7-80f9-8a39095c9b9a" providerId="ADAL" clId="{72119009-641B-4155-A901-0596A982ABA1}" dt="2023-09-23T10:51:01.861" v="1445" actId="27636"/>
        <pc:sldMkLst>
          <pc:docMk/>
          <pc:sldMk cId="1375268565" sldId="277"/>
        </pc:sldMkLst>
        <pc:spChg chg="mod">
          <ac:chgData name="Petra Zega" userId="23f6a06a-ec12-4ab7-80f9-8a39095c9b9a" providerId="ADAL" clId="{72119009-641B-4155-A901-0596A982ABA1}" dt="2023-09-23T10:13:27.318" v="1192" actId="20577"/>
          <ac:spMkLst>
            <pc:docMk/>
            <pc:sldMk cId="1375268565" sldId="277"/>
            <ac:spMk id="2" creationId="{E961C2B2-3388-45AD-A10F-20B8B48D962F}"/>
          </ac:spMkLst>
        </pc:spChg>
        <pc:spChg chg="mod">
          <ac:chgData name="Petra Zega" userId="23f6a06a-ec12-4ab7-80f9-8a39095c9b9a" providerId="ADAL" clId="{72119009-641B-4155-A901-0596A982ABA1}" dt="2023-09-23T10:51:01.861" v="1445" actId="27636"/>
          <ac:spMkLst>
            <pc:docMk/>
            <pc:sldMk cId="1375268565" sldId="277"/>
            <ac:spMk id="3" creationId="{A03D5295-C679-4A64-8D34-A6630ABC7BAC}"/>
          </ac:spMkLst>
        </pc:spChg>
        <pc:spChg chg="del">
          <ac:chgData name="Petra Zega" userId="23f6a06a-ec12-4ab7-80f9-8a39095c9b9a" providerId="ADAL" clId="{72119009-641B-4155-A901-0596A982ABA1}" dt="2023-09-23T10:13:15.741" v="1191" actId="478"/>
          <ac:spMkLst>
            <pc:docMk/>
            <pc:sldMk cId="1375268565" sldId="277"/>
            <ac:spMk id="4" creationId="{DE511A47-71B2-2F00-B23F-041625303789}"/>
          </ac:spMkLst>
        </pc:spChg>
      </pc:sldChg>
      <pc:sldChg chg="addSp delSp modSp mod">
        <pc:chgData name="Petra Zega" userId="23f6a06a-ec12-4ab7-80f9-8a39095c9b9a" providerId="ADAL" clId="{72119009-641B-4155-A901-0596A982ABA1}" dt="2023-09-23T11:41:25.553" v="1705" actId="14100"/>
        <pc:sldMkLst>
          <pc:docMk/>
          <pc:sldMk cId="3490558707" sldId="278"/>
        </pc:sldMkLst>
        <pc:spChg chg="mod">
          <ac:chgData name="Petra Zega" userId="23f6a06a-ec12-4ab7-80f9-8a39095c9b9a" providerId="ADAL" clId="{72119009-641B-4155-A901-0596A982ABA1}" dt="2023-09-23T10:51:59.160" v="1511" actId="20577"/>
          <ac:spMkLst>
            <pc:docMk/>
            <pc:sldMk cId="3490558707" sldId="278"/>
            <ac:spMk id="2" creationId="{E961C2B2-3388-45AD-A10F-20B8B48D962F}"/>
          </ac:spMkLst>
        </pc:spChg>
        <pc:spChg chg="del mod">
          <ac:chgData name="Petra Zega" userId="23f6a06a-ec12-4ab7-80f9-8a39095c9b9a" providerId="ADAL" clId="{72119009-641B-4155-A901-0596A982ABA1}" dt="2023-09-23T10:49:41.895" v="1440" actId="478"/>
          <ac:spMkLst>
            <pc:docMk/>
            <pc:sldMk cId="3490558707" sldId="278"/>
            <ac:spMk id="3" creationId="{A03D5295-C679-4A64-8D34-A6630ABC7BAC}"/>
          </ac:spMkLst>
        </pc:spChg>
        <pc:spChg chg="del">
          <ac:chgData name="Petra Zega" userId="23f6a06a-ec12-4ab7-80f9-8a39095c9b9a" providerId="ADAL" clId="{72119009-641B-4155-A901-0596A982ABA1}" dt="2023-09-23T10:20:44.568" v="1409" actId="478"/>
          <ac:spMkLst>
            <pc:docMk/>
            <pc:sldMk cId="3490558707" sldId="278"/>
            <ac:spMk id="4" creationId="{DE511A47-71B2-2F00-B23F-041625303789}"/>
          </ac:spMkLst>
        </pc:spChg>
        <pc:spChg chg="add mod">
          <ac:chgData name="Petra Zega" userId="23f6a06a-ec12-4ab7-80f9-8a39095c9b9a" providerId="ADAL" clId="{72119009-641B-4155-A901-0596A982ABA1}" dt="2023-09-23T11:41:25.553" v="1705" actId="14100"/>
          <ac:spMkLst>
            <pc:docMk/>
            <pc:sldMk cId="3490558707" sldId="278"/>
            <ac:spMk id="6" creationId="{41018731-25A4-081F-FEAC-A57A90866B1B}"/>
          </ac:spMkLst>
        </pc:spChg>
      </pc:sldChg>
      <pc:sldChg chg="addSp modSp add mod">
        <pc:chgData name="Petra Zega" userId="23f6a06a-ec12-4ab7-80f9-8a39095c9b9a" providerId="ADAL" clId="{72119009-641B-4155-A901-0596A982ABA1}" dt="2023-09-23T09:37:55.120" v="681" actId="1076"/>
        <pc:sldMkLst>
          <pc:docMk/>
          <pc:sldMk cId="1218967639" sldId="279"/>
        </pc:sldMkLst>
        <pc:spChg chg="mod">
          <ac:chgData name="Petra Zega" userId="23f6a06a-ec12-4ab7-80f9-8a39095c9b9a" providerId="ADAL" clId="{72119009-641B-4155-A901-0596A982ABA1}" dt="2023-09-23T09:26:45.966" v="403" actId="20577"/>
          <ac:spMkLst>
            <pc:docMk/>
            <pc:sldMk cId="1218967639" sldId="279"/>
            <ac:spMk id="2" creationId="{E961C2B2-3388-45AD-A10F-20B8B48D962F}"/>
          </ac:spMkLst>
        </pc:spChg>
        <pc:spChg chg="mod">
          <ac:chgData name="Petra Zega" userId="23f6a06a-ec12-4ab7-80f9-8a39095c9b9a" providerId="ADAL" clId="{72119009-641B-4155-A901-0596A982ABA1}" dt="2023-09-23T09:29:47.725" v="444" actId="1076"/>
          <ac:spMkLst>
            <pc:docMk/>
            <pc:sldMk cId="1218967639" sldId="279"/>
            <ac:spMk id="3" creationId="{A03D5295-C679-4A64-8D34-A6630ABC7BAC}"/>
          </ac:spMkLst>
        </pc:spChg>
        <pc:spChg chg="add mod">
          <ac:chgData name="Petra Zega" userId="23f6a06a-ec12-4ab7-80f9-8a39095c9b9a" providerId="ADAL" clId="{72119009-641B-4155-A901-0596A982ABA1}" dt="2023-09-23T09:37:55.120" v="681" actId="1076"/>
          <ac:spMkLst>
            <pc:docMk/>
            <pc:sldMk cId="1218967639" sldId="279"/>
            <ac:spMk id="5" creationId="{C0BAEEE3-A4F2-BB1B-360D-05ABC129B78E}"/>
          </ac:spMkLst>
        </pc:spChg>
        <pc:spChg chg="add mod">
          <ac:chgData name="Petra Zega" userId="23f6a06a-ec12-4ab7-80f9-8a39095c9b9a" providerId="ADAL" clId="{72119009-641B-4155-A901-0596A982ABA1}" dt="2023-09-23T09:37:51.761" v="680" actId="1076"/>
          <ac:spMkLst>
            <pc:docMk/>
            <pc:sldMk cId="1218967639" sldId="279"/>
            <ac:spMk id="6" creationId="{4E36D306-89B3-16A9-11F6-4FF80594BE27}"/>
          </ac:spMkLst>
        </pc:spChg>
        <pc:spChg chg="add mod">
          <ac:chgData name="Petra Zega" userId="23f6a06a-ec12-4ab7-80f9-8a39095c9b9a" providerId="ADAL" clId="{72119009-641B-4155-A901-0596A982ABA1}" dt="2023-09-23T09:35:18.814" v="618" actId="1076"/>
          <ac:spMkLst>
            <pc:docMk/>
            <pc:sldMk cId="1218967639" sldId="279"/>
            <ac:spMk id="7" creationId="{C1731AE2-F3D5-7D43-DEEB-34051F60A683}"/>
          </ac:spMkLst>
        </pc:spChg>
        <pc:spChg chg="add mod">
          <ac:chgData name="Petra Zega" userId="23f6a06a-ec12-4ab7-80f9-8a39095c9b9a" providerId="ADAL" clId="{72119009-641B-4155-A901-0596A982ABA1}" dt="2023-09-23T09:33:57.285" v="565" actId="767"/>
          <ac:spMkLst>
            <pc:docMk/>
            <pc:sldMk cId="1218967639" sldId="279"/>
            <ac:spMk id="8" creationId="{FF20AADB-3E0A-69B8-B4D8-A2A585A0FB87}"/>
          </ac:spMkLst>
        </pc:spChg>
        <pc:spChg chg="add mod">
          <ac:chgData name="Petra Zega" userId="23f6a06a-ec12-4ab7-80f9-8a39095c9b9a" providerId="ADAL" clId="{72119009-641B-4155-A901-0596A982ABA1}" dt="2023-09-23T09:35:42.766" v="620" actId="1076"/>
          <ac:spMkLst>
            <pc:docMk/>
            <pc:sldMk cId="1218967639" sldId="279"/>
            <ac:spMk id="9" creationId="{D5249266-CD72-6EDF-5BEB-38BB63D17EC0}"/>
          </ac:spMkLst>
        </pc:spChg>
        <pc:spChg chg="add mod">
          <ac:chgData name="Petra Zega" userId="23f6a06a-ec12-4ab7-80f9-8a39095c9b9a" providerId="ADAL" clId="{72119009-641B-4155-A901-0596A982ABA1}" dt="2023-09-23T09:36:49.279" v="621" actId="767"/>
          <ac:spMkLst>
            <pc:docMk/>
            <pc:sldMk cId="1218967639" sldId="279"/>
            <ac:spMk id="10" creationId="{959BB712-12D3-AB41-0C11-967C405443E7}"/>
          </ac:spMkLst>
        </pc:spChg>
        <pc:spChg chg="add mod">
          <ac:chgData name="Petra Zega" userId="23f6a06a-ec12-4ab7-80f9-8a39095c9b9a" providerId="ADAL" clId="{72119009-641B-4155-A901-0596A982ABA1}" dt="2023-09-23T09:37:44.121" v="679" actId="1076"/>
          <ac:spMkLst>
            <pc:docMk/>
            <pc:sldMk cId="1218967639" sldId="279"/>
            <ac:spMk id="11" creationId="{1AB92F83-6636-73A0-2761-003BE4EDAFC7}"/>
          </ac:spMkLst>
        </pc:spChg>
      </pc:sldChg>
      <pc:sldChg chg="modSp add mod">
        <pc:chgData name="Petra Zega" userId="23f6a06a-ec12-4ab7-80f9-8a39095c9b9a" providerId="ADAL" clId="{72119009-641B-4155-A901-0596A982ABA1}" dt="2023-09-23T10:10:19.849" v="1160" actId="20577"/>
        <pc:sldMkLst>
          <pc:docMk/>
          <pc:sldMk cId="3771923744" sldId="280"/>
        </pc:sldMkLst>
        <pc:spChg chg="mod">
          <ac:chgData name="Petra Zega" userId="23f6a06a-ec12-4ab7-80f9-8a39095c9b9a" providerId="ADAL" clId="{72119009-641B-4155-A901-0596A982ABA1}" dt="2023-09-23T10:07:41.527" v="1096" actId="20577"/>
          <ac:spMkLst>
            <pc:docMk/>
            <pc:sldMk cId="3771923744" sldId="280"/>
            <ac:spMk id="2" creationId="{E961C2B2-3388-45AD-A10F-20B8B48D962F}"/>
          </ac:spMkLst>
        </pc:spChg>
        <pc:spChg chg="mod">
          <ac:chgData name="Petra Zega" userId="23f6a06a-ec12-4ab7-80f9-8a39095c9b9a" providerId="ADAL" clId="{72119009-641B-4155-A901-0596A982ABA1}" dt="2023-09-23T10:10:19.849" v="1160" actId="20577"/>
          <ac:spMkLst>
            <pc:docMk/>
            <pc:sldMk cId="3771923744" sldId="280"/>
            <ac:spMk id="3" creationId="{A03D5295-C679-4A64-8D34-A6630ABC7BAC}"/>
          </ac:spMkLst>
        </pc:spChg>
      </pc:sldChg>
      <pc:sldChg chg="modSp add mod">
        <pc:chgData name="Petra Zega" userId="23f6a06a-ec12-4ab7-80f9-8a39095c9b9a" providerId="ADAL" clId="{72119009-641B-4155-A901-0596A982ABA1}" dt="2023-09-23T11:45:00.248" v="1757" actId="20577"/>
        <pc:sldMkLst>
          <pc:docMk/>
          <pc:sldMk cId="591980731" sldId="281"/>
        </pc:sldMkLst>
        <pc:spChg chg="mod">
          <ac:chgData name="Petra Zega" userId="23f6a06a-ec12-4ab7-80f9-8a39095c9b9a" providerId="ADAL" clId="{72119009-641B-4155-A901-0596A982ABA1}" dt="2023-09-23T11:45:00.248" v="1757" actId="20577"/>
          <ac:spMkLst>
            <pc:docMk/>
            <pc:sldMk cId="591980731" sldId="281"/>
            <ac:spMk id="2" creationId="{E961C2B2-3388-45AD-A10F-20B8B48D962F}"/>
          </ac:spMkLst>
        </pc:spChg>
        <pc:spChg chg="mod">
          <ac:chgData name="Petra Zega" userId="23f6a06a-ec12-4ab7-80f9-8a39095c9b9a" providerId="ADAL" clId="{72119009-641B-4155-A901-0596A982ABA1}" dt="2023-09-23T11:44:32.641" v="1742" actId="108"/>
          <ac:spMkLst>
            <pc:docMk/>
            <pc:sldMk cId="591980731" sldId="281"/>
            <ac:spMk id="3" creationId="{A03D5295-C679-4A64-8D34-A6630ABC7BAC}"/>
          </ac:spMkLst>
        </pc:spChg>
      </pc:sldChg>
      <pc:sldChg chg="modSp add mod">
        <pc:chgData name="Petra Zega" userId="23f6a06a-ec12-4ab7-80f9-8a39095c9b9a" providerId="ADAL" clId="{72119009-641B-4155-A901-0596A982ABA1}" dt="2023-09-23T11:45:39.732" v="1760" actId="14100"/>
        <pc:sldMkLst>
          <pc:docMk/>
          <pc:sldMk cId="3562984939" sldId="282"/>
        </pc:sldMkLst>
        <pc:spChg chg="mod">
          <ac:chgData name="Petra Zega" userId="23f6a06a-ec12-4ab7-80f9-8a39095c9b9a" providerId="ADAL" clId="{72119009-641B-4155-A901-0596A982ABA1}" dt="2023-09-23T11:45:39.732" v="1760" actId="14100"/>
          <ac:spMkLst>
            <pc:docMk/>
            <pc:sldMk cId="3562984939" sldId="282"/>
            <ac:spMk id="6" creationId="{41018731-25A4-081F-FEAC-A57A90866B1B}"/>
          </ac:spMkLst>
        </pc:spChg>
      </pc:sldChg>
    </pc:docChg>
  </pc:docChgLst>
  <pc:docChgLst>
    <pc:chgData name="Petra Zega" userId="23f6a06a-ec12-4ab7-80f9-8a39095c9b9a" providerId="ADAL" clId="{4D41F191-3C33-43AC-B573-2E0BD954E795}"/>
    <pc:docChg chg="custSel modSld">
      <pc:chgData name="Petra Zega" userId="23f6a06a-ec12-4ab7-80f9-8a39095c9b9a" providerId="ADAL" clId="{4D41F191-3C33-43AC-B573-2E0BD954E795}" dt="2023-09-25T07:22:17.368" v="190" actId="5793"/>
      <pc:docMkLst>
        <pc:docMk/>
      </pc:docMkLst>
      <pc:sldChg chg="modSp mod">
        <pc:chgData name="Petra Zega" userId="23f6a06a-ec12-4ab7-80f9-8a39095c9b9a" providerId="ADAL" clId="{4D41F191-3C33-43AC-B573-2E0BD954E795}" dt="2023-09-22T12:07:34.154" v="138" actId="1076"/>
        <pc:sldMkLst>
          <pc:docMk/>
          <pc:sldMk cId="2734404206" sldId="256"/>
        </pc:sldMkLst>
        <pc:spChg chg="mod">
          <ac:chgData name="Petra Zega" userId="23f6a06a-ec12-4ab7-80f9-8a39095c9b9a" providerId="ADAL" clId="{4D41F191-3C33-43AC-B573-2E0BD954E795}" dt="2023-09-22T12:07:34.154" v="138" actId="1076"/>
          <ac:spMkLst>
            <pc:docMk/>
            <pc:sldMk cId="2734404206" sldId="256"/>
            <ac:spMk id="2" creationId="{00000000-0000-0000-0000-000000000000}"/>
          </ac:spMkLst>
        </pc:spChg>
        <pc:spChg chg="mod">
          <ac:chgData name="Petra Zega" userId="23f6a06a-ec12-4ab7-80f9-8a39095c9b9a" providerId="ADAL" clId="{4D41F191-3C33-43AC-B573-2E0BD954E795}" dt="2023-09-22T12:06:37.308" v="133" actId="114"/>
          <ac:spMkLst>
            <pc:docMk/>
            <pc:sldMk cId="2734404206" sldId="256"/>
            <ac:spMk id="3" creationId="{00000000-0000-0000-0000-000000000000}"/>
          </ac:spMkLst>
        </pc:spChg>
      </pc:sldChg>
      <pc:sldChg chg="addSp modSp mod">
        <pc:chgData name="Petra Zega" userId="23f6a06a-ec12-4ab7-80f9-8a39095c9b9a" providerId="ADAL" clId="{4D41F191-3C33-43AC-B573-2E0BD954E795}" dt="2023-09-25T07:22:17.368" v="190" actId="5793"/>
        <pc:sldMkLst>
          <pc:docMk/>
          <pc:sldMk cId="1218967639" sldId="279"/>
        </pc:sldMkLst>
        <pc:spChg chg="add mod">
          <ac:chgData name="Petra Zega" userId="23f6a06a-ec12-4ab7-80f9-8a39095c9b9a" providerId="ADAL" clId="{4D41F191-3C33-43AC-B573-2E0BD954E795}" dt="2023-09-25T07:22:17.368" v="190" actId="5793"/>
          <ac:spMkLst>
            <pc:docMk/>
            <pc:sldMk cId="1218967639" sldId="279"/>
            <ac:spMk id="12" creationId="{23066B07-5149-DE00-0E7B-97556DE23DA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Uredite slog podnaslova matrice</a:t>
            </a:r>
          </a:p>
        </p:txBody>
      </p:sp>
      <p:sp>
        <p:nvSpPr>
          <p:cNvPr id="4" name="Označba mesta datuma 3"/>
          <p:cNvSpPr>
            <a:spLocks noGrp="1"/>
          </p:cNvSpPr>
          <p:nvPr>
            <p:ph type="dt" sz="half" idx="10"/>
          </p:nvPr>
        </p:nvSpPr>
        <p:spPr/>
        <p:txBody>
          <a:bodyPr/>
          <a:lstStyle/>
          <a:p>
            <a:fld id="{17FDF029-BF40-4364-8861-A7995DB6201A}" type="datetimeFigureOut">
              <a:rPr lang="sl-SI" smtClean="0"/>
              <a:t>25.09.2023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3363197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17FDF029-BF40-4364-8861-A7995DB6201A}" type="datetimeFigureOut">
              <a:rPr lang="sl-SI" smtClean="0"/>
              <a:t>25.09.2023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116941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17FDF029-BF40-4364-8861-A7995DB6201A}" type="datetimeFigureOut">
              <a:rPr lang="sl-SI" smtClean="0"/>
              <a:t>25.09.2023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3739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17FDF029-BF40-4364-8861-A7995DB6201A}" type="datetimeFigureOut">
              <a:rPr lang="sl-SI" smtClean="0"/>
              <a:t>25.09.2023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1115306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17FDF029-BF40-4364-8861-A7995DB6201A}" type="datetimeFigureOut">
              <a:rPr lang="sl-SI" smtClean="0"/>
              <a:t>25.09.2023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35937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17FDF029-BF40-4364-8861-A7995DB6201A}" type="datetimeFigureOut">
              <a:rPr lang="sl-SI" smtClean="0"/>
              <a:t>25.09.2023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337892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17FDF029-BF40-4364-8861-A7995DB6201A}" type="datetimeFigureOut">
              <a:rPr lang="sl-SI" smtClean="0"/>
              <a:t>25.09.2023</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588247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17FDF029-BF40-4364-8861-A7995DB6201A}" type="datetimeFigureOut">
              <a:rPr lang="sl-SI" smtClean="0"/>
              <a:t>25.09.2023</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3716292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17FDF029-BF40-4364-8861-A7995DB6201A}" type="datetimeFigureOut">
              <a:rPr lang="sl-SI" smtClean="0"/>
              <a:t>25.09.2023</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172099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17FDF029-BF40-4364-8861-A7995DB6201A}" type="datetimeFigureOut">
              <a:rPr lang="sl-SI" smtClean="0"/>
              <a:t>25.09.2023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251922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17FDF029-BF40-4364-8861-A7995DB6201A}" type="datetimeFigureOut">
              <a:rPr lang="sl-SI" smtClean="0"/>
              <a:t>25.09.2023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67384B46-F3AA-47C9-B349-4EDF5C3B733E}" type="slidenum">
              <a:rPr lang="sl-SI" smtClean="0"/>
              <a:t>‹#›</a:t>
            </a:fld>
            <a:endParaRPr lang="sl-SI"/>
          </a:p>
        </p:txBody>
      </p:sp>
    </p:spTree>
    <p:extLst>
      <p:ext uri="{BB962C8B-B14F-4D97-AF65-F5344CB8AC3E}">
        <p14:creationId xmlns:p14="http://schemas.microsoft.com/office/powerpoint/2010/main" val="3029865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DF029-BF40-4364-8861-A7995DB6201A}" type="datetimeFigureOut">
              <a:rPr lang="sl-SI" smtClean="0"/>
              <a:t>25.09.2023</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84B46-F3AA-47C9-B349-4EDF5C3B733E}" type="slidenum">
              <a:rPr lang="sl-SI" smtClean="0"/>
              <a:t>‹#›</a:t>
            </a:fld>
            <a:endParaRPr lang="sl-SI"/>
          </a:p>
        </p:txBody>
      </p:sp>
    </p:spTree>
    <p:extLst>
      <p:ext uri="{BB962C8B-B14F-4D97-AF65-F5344CB8AC3E}">
        <p14:creationId xmlns:p14="http://schemas.microsoft.com/office/powerpoint/2010/main" val="3221609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info@zpms.si" TargetMode="External"/><Relationship Id="rId2" Type="http://schemas.openxmlformats.org/officeDocument/2006/relationships/hyperlink" Target="mailto:petra.zega@zpms.si"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zpms.s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05441" y="1712326"/>
            <a:ext cx="11098647" cy="2674189"/>
          </a:xfrm>
        </p:spPr>
        <p:txBody>
          <a:bodyPr>
            <a:normAutofit/>
          </a:bodyPr>
          <a:lstStyle/>
          <a:p>
            <a:r>
              <a:rPr lang="sl-SI" sz="5000" b="1" dirty="0">
                <a:solidFill>
                  <a:srgbClr val="0070C0"/>
                </a:solidFill>
                <a:effectLst>
                  <a:outerShdw blurRad="38100" dist="38100" dir="2700000" algn="tl">
                    <a:srgbClr val="000000">
                      <a:alpha val="43137"/>
                    </a:srgbClr>
                  </a:outerShdw>
                </a:effectLst>
              </a:rPr>
              <a:t>Javna predstavitev strokovnih stališč in predlogov na področju ustvarjanja varnega in spodbudnega učnega okolja</a:t>
            </a:r>
          </a:p>
        </p:txBody>
      </p:sp>
      <p:sp>
        <p:nvSpPr>
          <p:cNvPr id="3" name="Podnaslov 2"/>
          <p:cNvSpPr>
            <a:spLocks noGrp="1"/>
          </p:cNvSpPr>
          <p:nvPr>
            <p:ph type="subTitle" idx="1"/>
          </p:nvPr>
        </p:nvSpPr>
        <p:spPr>
          <a:xfrm>
            <a:off x="687909" y="5037826"/>
            <a:ext cx="10515799" cy="1233577"/>
          </a:xfrm>
        </p:spPr>
        <p:txBody>
          <a:bodyPr>
            <a:normAutofit/>
          </a:bodyPr>
          <a:lstStyle/>
          <a:p>
            <a:endParaRPr lang="sl-SI" sz="3100" dirty="0"/>
          </a:p>
          <a:p>
            <a:r>
              <a:rPr lang="sl-SI" i="1" dirty="0"/>
              <a:t>Ljubljana, 25. 9. 2023</a:t>
            </a:r>
          </a:p>
        </p:txBody>
      </p:sp>
      <p:pic>
        <p:nvPicPr>
          <p:cNvPr id="6" name="Slika 5" descr="Slika, ki vsebuje besede besedilo&#10;&#10;Opis je samodejno ustvarjen">
            <a:extLst>
              <a:ext uri="{FF2B5EF4-FFF2-40B4-BE49-F238E27FC236}">
                <a16:creationId xmlns:a16="http://schemas.microsoft.com/office/drawing/2014/main" id="{1C586E89-9DD2-465F-BD2B-2C68D72F15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910" y="367056"/>
            <a:ext cx="2596646" cy="926035"/>
          </a:xfrm>
          <a:prstGeom prst="rect">
            <a:avLst/>
          </a:prstGeom>
        </p:spPr>
      </p:pic>
      <p:pic>
        <p:nvPicPr>
          <p:cNvPr id="5" name="Slika 4" descr="Slika, ki vsebuje besede besedilo, pisava, rokopis, kaligrafija&#10;&#10;Opis je samodejno ustvarjen">
            <a:extLst>
              <a:ext uri="{FF2B5EF4-FFF2-40B4-BE49-F238E27FC236}">
                <a16:creationId xmlns:a16="http://schemas.microsoft.com/office/drawing/2014/main" id="{8E205022-E13E-2BEF-DB63-CDAC4207FC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60788" y="212797"/>
            <a:ext cx="3443300" cy="964256"/>
          </a:xfrm>
          <a:prstGeom prst="rect">
            <a:avLst/>
          </a:prstGeom>
        </p:spPr>
      </p:pic>
    </p:spTree>
    <p:extLst>
      <p:ext uri="{BB962C8B-B14F-4D97-AF65-F5344CB8AC3E}">
        <p14:creationId xmlns:p14="http://schemas.microsoft.com/office/powerpoint/2010/main" val="2734404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980575"/>
          </a:xfrm>
          <a:solidFill>
            <a:schemeClr val="accent1">
              <a:lumMod val="40000"/>
              <a:lumOff val="60000"/>
            </a:schemeClr>
          </a:solidFill>
        </p:spPr>
        <p:txBody>
          <a:bodyPr>
            <a:normAutofit/>
          </a:bodyPr>
          <a:lstStyle/>
          <a:p>
            <a:pPr algn="ctr"/>
            <a:r>
              <a:rPr lang="sl-SI" sz="3500" b="1" dirty="0">
                <a:solidFill>
                  <a:srgbClr val="0070C0"/>
                </a:solidFill>
                <a:latin typeface="Cambria" panose="02040503050406030204" pitchFamily="18" charset="0"/>
              </a:rPr>
              <a:t>Česa pa si otroci najbolj želijo?</a:t>
            </a:r>
          </a:p>
        </p:txBody>
      </p:sp>
      <p:sp>
        <p:nvSpPr>
          <p:cNvPr id="3" name="Označba mesta vsebine 2">
            <a:extLst>
              <a:ext uri="{FF2B5EF4-FFF2-40B4-BE49-F238E27FC236}">
                <a16:creationId xmlns:a16="http://schemas.microsoft.com/office/drawing/2014/main" id="{A03D5295-C679-4A64-8D34-A6630ABC7BAC}"/>
              </a:ext>
            </a:extLst>
          </p:cNvPr>
          <p:cNvSpPr>
            <a:spLocks noGrp="1"/>
          </p:cNvSpPr>
          <p:nvPr>
            <p:ph idx="1"/>
          </p:nvPr>
        </p:nvSpPr>
        <p:spPr>
          <a:xfrm>
            <a:off x="692426" y="1593272"/>
            <a:ext cx="10515600" cy="4224432"/>
          </a:xfrm>
        </p:spPr>
        <p:txBody>
          <a:bodyPr>
            <a:normAutofit fontScale="55000" lnSpcReduction="20000"/>
          </a:bodyPr>
          <a:lstStyle/>
          <a:p>
            <a:pPr algn="just" fontAlgn="base">
              <a:lnSpc>
                <a:spcPct val="117000"/>
              </a:lnSpc>
              <a:spcAft>
                <a:spcPts val="800"/>
              </a:spcAft>
            </a:pPr>
            <a:r>
              <a:rPr lang="sl-SI" sz="5100" dirty="0">
                <a:latin typeface="Cambria" panose="02040503050406030204" pitchFamily="18" charset="0"/>
                <a:ea typeface="Cambria" panose="02040503050406030204" pitchFamily="18" charset="0"/>
                <a:cs typeface="Times New Roman" panose="02020603050405020304" pitchFamily="18" charset="0"/>
              </a:rPr>
              <a:t>krepitev osebnih kompetenc </a:t>
            </a:r>
            <a:r>
              <a:rPr lang="sl-SI" sz="4400" dirty="0">
                <a:latin typeface="Cambria" panose="02040503050406030204" pitchFamily="18" charset="0"/>
                <a:ea typeface="Cambria" panose="02040503050406030204" pitchFamily="18" charset="0"/>
                <a:cs typeface="Times New Roman" panose="02020603050405020304" pitchFamily="18" charset="0"/>
              </a:rPr>
              <a:t>(govorništvo, samostojno učenje, kritično razmišljanje);</a:t>
            </a:r>
          </a:p>
          <a:p>
            <a:pPr algn="just" fontAlgn="base">
              <a:lnSpc>
                <a:spcPct val="97000"/>
              </a:lnSpc>
              <a:spcAft>
                <a:spcPts val="800"/>
              </a:spcAft>
            </a:pPr>
            <a:r>
              <a:rPr lang="sl-SI" sz="5000" dirty="0">
                <a:latin typeface="Cambria" panose="02040503050406030204" pitchFamily="18" charset="0"/>
                <a:ea typeface="Cambria" panose="02040503050406030204" pitchFamily="18" charset="0"/>
                <a:cs typeface="Times New Roman" panose="02020603050405020304" pitchFamily="18" charset="0"/>
              </a:rPr>
              <a:t>učenje komunikacije </a:t>
            </a:r>
            <a:r>
              <a:rPr lang="sl-SI" sz="4400" dirty="0">
                <a:latin typeface="Cambria" panose="02040503050406030204" pitchFamily="18" charset="0"/>
                <a:ea typeface="Cambria" panose="02040503050406030204" pitchFamily="18" charset="0"/>
                <a:cs typeface="Times New Roman" panose="02020603050405020304" pitchFamily="18" charset="0"/>
              </a:rPr>
              <a:t>(bolj bi se morali poslušati in biti slišani)</a:t>
            </a:r>
          </a:p>
          <a:p>
            <a:pPr lvl="0" algn="just" fontAlgn="base">
              <a:lnSpc>
                <a:spcPct val="97000"/>
              </a:lnSpc>
              <a:spcAft>
                <a:spcPts val="800"/>
              </a:spcAft>
            </a:pPr>
            <a:r>
              <a:rPr lang="sl-SI" sz="5000" dirty="0">
                <a:latin typeface="Cambria" panose="02040503050406030204" pitchFamily="18" charset="0"/>
                <a:ea typeface="Cambria" panose="02040503050406030204" pitchFamily="18" charset="0"/>
                <a:cs typeface="Times New Roman" panose="02020603050405020304" pitchFamily="18" charset="0"/>
              </a:rPr>
              <a:t>razvijanje empatije in iskrenih odnosov</a:t>
            </a:r>
          </a:p>
          <a:p>
            <a:pPr algn="just" fontAlgn="base">
              <a:lnSpc>
                <a:spcPct val="97000"/>
              </a:lnSpc>
              <a:spcAft>
                <a:spcPts val="800"/>
              </a:spcAft>
            </a:pPr>
            <a:r>
              <a:rPr lang="sl-SI" sz="5100" dirty="0">
                <a:latin typeface="Cambria" panose="02040503050406030204" pitchFamily="18" charset="0"/>
                <a:ea typeface="Cambria" panose="02040503050406030204" pitchFamily="18" charset="0"/>
                <a:cs typeface="Times New Roman" panose="02020603050405020304" pitchFamily="18" charset="0"/>
              </a:rPr>
              <a:t>obvezen in kvalitetnejši pouk računalništva </a:t>
            </a:r>
            <a:r>
              <a:rPr lang="sl-SI" sz="4400" dirty="0">
                <a:latin typeface="Cambria" panose="02040503050406030204" pitchFamily="18" charset="0"/>
                <a:ea typeface="Cambria" panose="02040503050406030204" pitchFamily="18" charset="0"/>
                <a:cs typeface="Times New Roman" panose="02020603050405020304" pitchFamily="18" charset="0"/>
              </a:rPr>
              <a:t>(to področje prepoznavajo kot ključno za svojo nadaljnjo pot)</a:t>
            </a:r>
          </a:p>
          <a:p>
            <a:pPr algn="just">
              <a:lnSpc>
                <a:spcPct val="107000"/>
              </a:lnSpc>
            </a:pPr>
            <a:r>
              <a:rPr lang="sl-SI" sz="5100" dirty="0">
                <a:latin typeface="Cambria" panose="02040503050406030204" pitchFamily="18" charset="0"/>
                <a:ea typeface="Cambria" panose="02040503050406030204" pitchFamily="18" charset="0"/>
                <a:cs typeface="Times New Roman" panose="02020603050405020304" pitchFamily="18" charset="0"/>
              </a:rPr>
              <a:t>dodatno izobraževanje: staršev, učiteljev in tudi otrok</a:t>
            </a:r>
          </a:p>
          <a:p>
            <a:pPr algn="just">
              <a:lnSpc>
                <a:spcPct val="107000"/>
              </a:lnSpc>
            </a:pPr>
            <a:r>
              <a:rPr lang="sl-SI" sz="5100" dirty="0">
                <a:latin typeface="Cambria" panose="02040503050406030204" pitchFamily="18" charset="0"/>
                <a:ea typeface="Cambria" panose="02040503050406030204" pitchFamily="18" charset="0"/>
                <a:cs typeface="Times New Roman" panose="02020603050405020304" pitchFamily="18" charset="0"/>
              </a:rPr>
              <a:t>spremembe odnosov s starši</a:t>
            </a:r>
          </a:p>
          <a:p>
            <a:pPr lvl="0" algn="just">
              <a:lnSpc>
                <a:spcPct val="107000"/>
              </a:lnSpc>
            </a:pPr>
            <a:endParaRPr lang="sl-SI" sz="4400" dirty="0">
              <a:latin typeface="Cambria" panose="02040503050406030204" pitchFamily="18" charset="0"/>
              <a:ea typeface="Cambria" panose="02040503050406030204" pitchFamily="18" charset="0"/>
              <a:cs typeface="Times New Roman" panose="02020603050405020304" pitchFamily="18" charset="0"/>
            </a:endParaRPr>
          </a:p>
          <a:p>
            <a:pPr marL="0" lvl="0" indent="0" algn="just">
              <a:lnSpc>
                <a:spcPct val="107000"/>
              </a:lnSpc>
              <a:buNone/>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97000"/>
              </a:lnSpc>
              <a:spcAft>
                <a:spcPts val="800"/>
              </a:spcAft>
            </a:pPr>
            <a:endParaRPr lang="sl-SI" sz="2400" dirty="0">
              <a:latin typeface="Cambria" panose="02040503050406030204" pitchFamily="18" charset="0"/>
              <a:ea typeface="Cambria" panose="02040503050406030204" pitchFamily="18" charset="0"/>
              <a:cs typeface="Times New Roman" panose="02020603050405020304" pitchFamily="18" charset="0"/>
            </a:endParaRPr>
          </a:p>
          <a:p>
            <a:pPr algn="just" fontAlgn="base">
              <a:lnSpc>
                <a:spcPct val="97000"/>
              </a:lnSpc>
              <a:spcAft>
                <a:spcPts val="800"/>
              </a:spcAft>
            </a:pPr>
            <a:endParaRPr lang="sl-SI" sz="2400" dirty="0">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07000"/>
              </a:lnSpc>
              <a:spcAft>
                <a:spcPts val="800"/>
              </a:spcAft>
              <a:buNone/>
            </a:pPr>
            <a:endParaRPr lang="sl-SI"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591980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84223C2E-AF5D-4CC0-9722-9D5B4DE27347}"/>
              </a:ext>
            </a:extLst>
          </p:cNvPr>
          <p:cNvSpPr>
            <a:spLocks noGrp="1"/>
          </p:cNvSpPr>
          <p:nvPr>
            <p:ph idx="1"/>
          </p:nvPr>
        </p:nvSpPr>
        <p:spPr>
          <a:xfrm>
            <a:off x="838199" y="2519081"/>
            <a:ext cx="10595994" cy="1837766"/>
          </a:xfrm>
        </p:spPr>
        <p:txBody>
          <a:bodyPr>
            <a:normAutofit/>
          </a:bodyPr>
          <a:lstStyle/>
          <a:p>
            <a:pPr marL="0" indent="0" algn="ctr">
              <a:buNone/>
            </a:pPr>
            <a:r>
              <a:rPr lang="sl-SI" sz="3200" b="1" dirty="0">
                <a:latin typeface="Cambria" pitchFamily="18" charset="0"/>
                <a:ea typeface="Cambria" pitchFamily="18" charset="0"/>
              </a:rPr>
              <a:t>Petra </a:t>
            </a:r>
            <a:r>
              <a:rPr lang="sl-SI" sz="3200" b="1" dirty="0" err="1">
                <a:latin typeface="Cambria" pitchFamily="18" charset="0"/>
                <a:ea typeface="Cambria" pitchFamily="18" charset="0"/>
              </a:rPr>
              <a:t>Zega</a:t>
            </a:r>
            <a:endParaRPr lang="sl-SI" sz="3200" b="1" dirty="0">
              <a:latin typeface="Cambria" pitchFamily="18" charset="0"/>
              <a:ea typeface="Cambria" pitchFamily="18" charset="0"/>
            </a:endParaRPr>
          </a:p>
          <a:p>
            <a:pPr marL="457200" lvl="1" indent="0" algn="ctr">
              <a:buNone/>
            </a:pPr>
            <a:r>
              <a:rPr lang="sl-SI" sz="2800" b="1" dirty="0" err="1">
                <a:latin typeface="Cambria" pitchFamily="18" charset="0"/>
                <a:ea typeface="Cambria" pitchFamily="18" charset="0"/>
                <a:hlinkClick r:id="rId2"/>
              </a:rPr>
              <a:t>petra.zega@zpms.si</a:t>
            </a:r>
            <a:endParaRPr lang="sl-SI" sz="2800" b="1" dirty="0">
              <a:latin typeface="Cambria" pitchFamily="18" charset="0"/>
              <a:ea typeface="Cambria" pitchFamily="18" charset="0"/>
            </a:endParaRPr>
          </a:p>
          <a:p>
            <a:pPr marL="457200" lvl="1" indent="0" algn="ctr">
              <a:buNone/>
            </a:pPr>
            <a:r>
              <a:rPr lang="sl-SI" sz="2800" b="1" dirty="0">
                <a:latin typeface="Cambria" pitchFamily="18" charset="0"/>
                <a:ea typeface="Cambria" pitchFamily="18" charset="0"/>
              </a:rPr>
              <a:t>01/23 96 712, 031 735 674</a:t>
            </a:r>
          </a:p>
          <a:p>
            <a:pPr algn="ctr"/>
            <a:endParaRPr lang="sl-SI" b="1" dirty="0"/>
          </a:p>
          <a:p>
            <a:endParaRPr lang="sl-SI" dirty="0"/>
          </a:p>
        </p:txBody>
      </p:sp>
      <p:sp>
        <p:nvSpPr>
          <p:cNvPr id="4" name="Naslov 1">
            <a:extLst>
              <a:ext uri="{FF2B5EF4-FFF2-40B4-BE49-F238E27FC236}">
                <a16:creationId xmlns:a16="http://schemas.microsoft.com/office/drawing/2014/main" id="{A2BE02C6-2F4A-4B99-ABE7-6EEB63606950}"/>
              </a:ext>
            </a:extLst>
          </p:cNvPr>
          <p:cNvSpPr txBox="1">
            <a:spLocks/>
          </p:cNvSpPr>
          <p:nvPr/>
        </p:nvSpPr>
        <p:spPr>
          <a:xfrm>
            <a:off x="838199" y="816552"/>
            <a:ext cx="10515600" cy="95194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l-SI" sz="3500" b="1" dirty="0">
                <a:solidFill>
                  <a:srgbClr val="0070C0"/>
                </a:solidFill>
                <a:latin typeface="Cambria" panose="02040503050406030204" pitchFamily="18" charset="0"/>
              </a:rPr>
              <a:t>Hvala za vašo pozornost!</a:t>
            </a:r>
            <a:endParaRPr lang="sl-SI" sz="3200" dirty="0">
              <a:latin typeface="Cambria" panose="02040503050406030204" pitchFamily="18" charset="0"/>
            </a:endParaRPr>
          </a:p>
        </p:txBody>
      </p:sp>
      <p:sp>
        <p:nvSpPr>
          <p:cNvPr id="6" name="PoljeZBesedilom 5">
            <a:extLst>
              <a:ext uri="{FF2B5EF4-FFF2-40B4-BE49-F238E27FC236}">
                <a16:creationId xmlns:a16="http://schemas.microsoft.com/office/drawing/2014/main" id="{676D0951-6931-1180-68AB-9FCBD0E9899F}"/>
              </a:ext>
            </a:extLst>
          </p:cNvPr>
          <p:cNvSpPr txBox="1"/>
          <p:nvPr/>
        </p:nvSpPr>
        <p:spPr>
          <a:xfrm>
            <a:off x="5107709" y="5645226"/>
            <a:ext cx="3038764" cy="738664"/>
          </a:xfrm>
          <a:prstGeom prst="rect">
            <a:avLst/>
          </a:prstGeom>
          <a:noFill/>
        </p:spPr>
        <p:txBody>
          <a:bodyPr wrap="square" rtlCol="0">
            <a:spAutoFit/>
          </a:bodyPr>
          <a:lstStyle/>
          <a:p>
            <a:r>
              <a:rPr lang="sl-SI" sz="1400" i="1" dirty="0"/>
              <a:t>Dimičeva 9, 1000 Ljubljana</a:t>
            </a:r>
          </a:p>
          <a:p>
            <a:r>
              <a:rPr lang="sl-SI" sz="1400" i="1" dirty="0"/>
              <a:t>01/23 96 720</a:t>
            </a:r>
          </a:p>
          <a:p>
            <a:r>
              <a:rPr lang="sl-SI" sz="1400" i="1" dirty="0">
                <a:hlinkClick r:id="rId3"/>
              </a:rPr>
              <a:t>info@zpms.si</a:t>
            </a:r>
            <a:r>
              <a:rPr lang="sl-SI" sz="1400" i="1" dirty="0"/>
              <a:t>; </a:t>
            </a:r>
            <a:r>
              <a:rPr lang="sl-SI" sz="1400" i="1" dirty="0">
                <a:hlinkClick r:id="rId4"/>
              </a:rPr>
              <a:t>www.zpms.si</a:t>
            </a:r>
            <a:r>
              <a:rPr lang="sl-SI" sz="1400" i="1" dirty="0"/>
              <a:t> </a:t>
            </a:r>
          </a:p>
        </p:txBody>
      </p:sp>
      <p:pic>
        <p:nvPicPr>
          <p:cNvPr id="7" name="Slika 6" descr="Slika, ki vsebuje besede besedilo, pisava, rokopis, kaligrafija&#10;&#10;Opis je samodejno ustvarjen">
            <a:extLst>
              <a:ext uri="{FF2B5EF4-FFF2-40B4-BE49-F238E27FC236}">
                <a16:creationId xmlns:a16="http://schemas.microsoft.com/office/drawing/2014/main" id="{295DD79F-B32A-4465-DECF-B1318DC8CF8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15074" y="4647771"/>
            <a:ext cx="3561851" cy="997455"/>
          </a:xfrm>
          <a:prstGeom prst="rect">
            <a:avLst/>
          </a:prstGeom>
        </p:spPr>
      </p:pic>
    </p:spTree>
    <p:extLst>
      <p:ext uri="{BB962C8B-B14F-4D97-AF65-F5344CB8AC3E}">
        <p14:creationId xmlns:p14="http://schemas.microsoft.com/office/powerpoint/2010/main" val="2331359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1238387"/>
          </a:xfrm>
          <a:solidFill>
            <a:schemeClr val="accent1">
              <a:lumMod val="40000"/>
              <a:lumOff val="60000"/>
            </a:schemeClr>
          </a:solidFill>
        </p:spPr>
        <p:txBody>
          <a:bodyPr>
            <a:normAutofit/>
          </a:bodyPr>
          <a:lstStyle/>
          <a:p>
            <a:pPr algn="ctr"/>
            <a:r>
              <a:rPr lang="sl-SI" sz="3500" b="1" dirty="0">
                <a:solidFill>
                  <a:srgbClr val="0070C0"/>
                </a:solidFill>
                <a:latin typeface="Cambria" panose="02040503050406030204" pitchFamily="18" charset="0"/>
              </a:rPr>
              <a:t>Kratko o programu Otroški parlamenti</a:t>
            </a:r>
            <a:r>
              <a:rPr lang="sl-SI" sz="3500" b="1" baseline="30000" dirty="0">
                <a:solidFill>
                  <a:srgbClr val="0070C0"/>
                </a:solidFill>
                <a:latin typeface="Cambria" panose="02040503050406030204" pitchFamily="18" charset="0"/>
              </a:rPr>
              <a:t>®</a:t>
            </a:r>
          </a:p>
        </p:txBody>
      </p:sp>
      <p:sp>
        <p:nvSpPr>
          <p:cNvPr id="3" name="Označba mesta vsebine 2">
            <a:extLst>
              <a:ext uri="{FF2B5EF4-FFF2-40B4-BE49-F238E27FC236}">
                <a16:creationId xmlns:a16="http://schemas.microsoft.com/office/drawing/2014/main" id="{A03D5295-C679-4A64-8D34-A6630ABC7BAC}"/>
              </a:ext>
            </a:extLst>
          </p:cNvPr>
          <p:cNvSpPr>
            <a:spLocks noGrp="1"/>
          </p:cNvSpPr>
          <p:nvPr>
            <p:ph idx="1"/>
          </p:nvPr>
        </p:nvSpPr>
        <p:spPr>
          <a:xfrm>
            <a:off x="838200" y="1837427"/>
            <a:ext cx="10515600" cy="4339536"/>
          </a:xfrm>
        </p:spPr>
        <p:txBody>
          <a:bodyPr>
            <a:normAutofit/>
          </a:bodyPr>
          <a:lstStyle/>
          <a:p>
            <a:r>
              <a:rPr lang="sl-SI" sz="3600" dirty="0">
                <a:latin typeface="Cambria" panose="02040503050406030204" pitchFamily="18" charset="0"/>
              </a:rPr>
              <a:t>od leta 1990</a:t>
            </a:r>
            <a:endParaRPr lang="sl-SI" sz="4000" dirty="0">
              <a:latin typeface="Cambria" panose="02040503050406030204" pitchFamily="18" charset="0"/>
            </a:endParaRPr>
          </a:p>
          <a:p>
            <a:pPr lvl="0" algn="just">
              <a:lnSpc>
                <a:spcPct val="107000"/>
              </a:lnSpc>
              <a:spcAft>
                <a:spcPts val="800"/>
              </a:spcAft>
            </a:pPr>
            <a:r>
              <a:rPr lang="sl-SI" sz="3600" dirty="0">
                <a:effectLst/>
                <a:latin typeface="Cambria" panose="02040503050406030204" pitchFamily="18" charset="0"/>
                <a:ea typeface="Cambria" panose="02040503050406030204" pitchFamily="18" charset="0"/>
                <a:cs typeface="Times New Roman" panose="02020603050405020304" pitchFamily="18" charset="0"/>
              </a:rPr>
              <a:t>vključeni osnovnošolci (sodeluje pribl. 390 OŠ)</a:t>
            </a:r>
          </a:p>
          <a:p>
            <a:pPr lvl="0" algn="just">
              <a:lnSpc>
                <a:spcPct val="107000"/>
              </a:lnSpc>
              <a:spcAft>
                <a:spcPts val="800"/>
              </a:spcAft>
            </a:pPr>
            <a:r>
              <a:rPr lang="sl-SI" sz="3600" dirty="0">
                <a:latin typeface="Cambria" panose="02040503050406030204" pitchFamily="18" charset="0"/>
                <a:ea typeface="Cambria" panose="02040503050406030204" pitchFamily="18" charset="0"/>
                <a:cs typeface="Times New Roman" panose="02020603050405020304" pitchFamily="18" charset="0"/>
              </a:rPr>
              <a:t>nudenje možnosti za participacijo (sodelovanje) v   zadevah, ki se jih tičejo</a:t>
            </a:r>
            <a:endParaRPr lang="sl-SI" sz="3600" dirty="0">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07000"/>
              </a:lnSpc>
              <a:spcAft>
                <a:spcPts val="800"/>
              </a:spcAft>
            </a:pPr>
            <a:r>
              <a:rPr lang="sl-SI" sz="3600" dirty="0">
                <a:effectLst/>
                <a:latin typeface="Cambria" panose="02040503050406030204" pitchFamily="18" charset="0"/>
                <a:ea typeface="Cambria" panose="02040503050406030204" pitchFamily="18" charset="0"/>
                <a:cs typeface="Times New Roman" panose="02020603050405020304" pitchFamily="18" charset="0"/>
              </a:rPr>
              <a:t>sami izberejo osrednjo temo</a:t>
            </a:r>
          </a:p>
        </p:txBody>
      </p:sp>
      <p:pic>
        <p:nvPicPr>
          <p:cNvPr id="4" name="Slika 3" descr="Slika, ki vsebuje besede besedilo&#10;&#10;Opis je samodejno ustvarjen">
            <a:extLst>
              <a:ext uri="{FF2B5EF4-FFF2-40B4-BE49-F238E27FC236}">
                <a16:creationId xmlns:a16="http://schemas.microsoft.com/office/drawing/2014/main" id="{F6D3C473-2F88-D87E-D2AF-13CED4196A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92110" y="5250928"/>
            <a:ext cx="2596646" cy="926035"/>
          </a:xfrm>
          <a:prstGeom prst="rect">
            <a:avLst/>
          </a:prstGeom>
        </p:spPr>
      </p:pic>
    </p:spTree>
    <p:extLst>
      <p:ext uri="{BB962C8B-B14F-4D97-AF65-F5344CB8AC3E}">
        <p14:creationId xmlns:p14="http://schemas.microsoft.com/office/powerpoint/2010/main" val="3972308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1238387"/>
          </a:xfrm>
          <a:solidFill>
            <a:schemeClr val="accent1">
              <a:lumMod val="40000"/>
              <a:lumOff val="60000"/>
            </a:schemeClr>
          </a:solidFill>
        </p:spPr>
        <p:txBody>
          <a:bodyPr>
            <a:normAutofit/>
          </a:bodyPr>
          <a:lstStyle/>
          <a:p>
            <a:pPr algn="ctr"/>
            <a:r>
              <a:rPr lang="sl-SI" sz="3500" b="1" dirty="0">
                <a:solidFill>
                  <a:srgbClr val="0070C0"/>
                </a:solidFill>
                <a:latin typeface="Cambria" panose="02040503050406030204" pitchFamily="18" charset="0"/>
              </a:rPr>
              <a:t>Teme povezane s šolo in šolskim sistemom</a:t>
            </a:r>
            <a:endParaRPr lang="sl-SI" sz="3500" b="1" baseline="30000" dirty="0">
              <a:solidFill>
                <a:srgbClr val="0070C0"/>
              </a:solidFill>
              <a:latin typeface="Cambria" panose="02040503050406030204" pitchFamily="18" charset="0"/>
            </a:endParaRPr>
          </a:p>
        </p:txBody>
      </p:sp>
      <p:sp>
        <p:nvSpPr>
          <p:cNvPr id="3" name="Označba mesta vsebine 2">
            <a:extLst>
              <a:ext uri="{FF2B5EF4-FFF2-40B4-BE49-F238E27FC236}">
                <a16:creationId xmlns:a16="http://schemas.microsoft.com/office/drawing/2014/main" id="{A03D5295-C679-4A64-8D34-A6630ABC7BAC}"/>
              </a:ext>
            </a:extLst>
          </p:cNvPr>
          <p:cNvSpPr>
            <a:spLocks noGrp="1"/>
          </p:cNvSpPr>
          <p:nvPr>
            <p:ph idx="1"/>
          </p:nvPr>
        </p:nvSpPr>
        <p:spPr>
          <a:xfrm>
            <a:off x="692426" y="1890436"/>
            <a:ext cx="10515600" cy="4339536"/>
          </a:xfrm>
        </p:spPr>
        <p:txBody>
          <a:bodyPr>
            <a:normAutofit/>
          </a:bodyPr>
          <a:lstStyle/>
          <a:p>
            <a:endParaRPr lang="sl-SI" sz="3600" dirty="0">
              <a:effectLst/>
              <a:latin typeface="Cambria" panose="02040503050406030204" pitchFamily="18" charset="0"/>
              <a:ea typeface="Cambria" panose="02040503050406030204" pitchFamily="18" charset="0"/>
              <a:cs typeface="Times New Roman" panose="02020603050405020304" pitchFamily="18" charset="0"/>
            </a:endParaRPr>
          </a:p>
        </p:txBody>
      </p:sp>
      <p:pic>
        <p:nvPicPr>
          <p:cNvPr id="4" name="Slika 3" descr="Slika, ki vsebuje besede besedilo&#10;&#10;Opis je samodejno ustvarjen">
            <a:extLst>
              <a:ext uri="{FF2B5EF4-FFF2-40B4-BE49-F238E27FC236}">
                <a16:creationId xmlns:a16="http://schemas.microsoft.com/office/drawing/2014/main" id="{F6D3C473-2F88-D87E-D2AF-13CED4196A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57154" y="5445088"/>
            <a:ext cx="2596646" cy="926035"/>
          </a:xfrm>
          <a:prstGeom prst="rect">
            <a:avLst/>
          </a:prstGeom>
        </p:spPr>
      </p:pic>
      <p:sp>
        <p:nvSpPr>
          <p:cNvPr id="5" name="PoljeZBesedilom 4">
            <a:extLst>
              <a:ext uri="{FF2B5EF4-FFF2-40B4-BE49-F238E27FC236}">
                <a16:creationId xmlns:a16="http://schemas.microsoft.com/office/drawing/2014/main" id="{C0BAEEE3-A4F2-BB1B-360D-05ABC129B78E}"/>
              </a:ext>
            </a:extLst>
          </p:cNvPr>
          <p:cNvSpPr txBox="1"/>
          <p:nvPr/>
        </p:nvSpPr>
        <p:spPr>
          <a:xfrm>
            <a:off x="928043" y="2131780"/>
            <a:ext cx="6559826" cy="646331"/>
          </a:xfrm>
          <a:prstGeom prst="rect">
            <a:avLst/>
          </a:prstGeom>
          <a:noFill/>
        </p:spPr>
        <p:txBody>
          <a:bodyPr wrap="square" rtlCol="0">
            <a:spAutoFit/>
          </a:bodyPr>
          <a:lstStyle/>
          <a:p>
            <a:r>
              <a:rPr lang="sl-SI" sz="3600" dirty="0">
                <a:latin typeface="Cambria" panose="02040503050406030204" pitchFamily="18" charset="0"/>
                <a:ea typeface="Cambria" panose="02040503050406030204" pitchFamily="18" charset="0"/>
              </a:rPr>
              <a:t>Otrokom prijazno šolo (1992)</a:t>
            </a:r>
          </a:p>
        </p:txBody>
      </p:sp>
      <p:sp>
        <p:nvSpPr>
          <p:cNvPr id="6" name="PoljeZBesedilom 5">
            <a:extLst>
              <a:ext uri="{FF2B5EF4-FFF2-40B4-BE49-F238E27FC236}">
                <a16:creationId xmlns:a16="http://schemas.microsoft.com/office/drawing/2014/main" id="{4E36D306-89B3-16A9-11F6-4FF80594BE27}"/>
              </a:ext>
            </a:extLst>
          </p:cNvPr>
          <p:cNvSpPr txBox="1"/>
          <p:nvPr/>
        </p:nvSpPr>
        <p:spPr>
          <a:xfrm>
            <a:off x="928043" y="2741382"/>
            <a:ext cx="6559826" cy="646331"/>
          </a:xfrm>
          <a:prstGeom prst="rect">
            <a:avLst/>
          </a:prstGeom>
          <a:noFill/>
        </p:spPr>
        <p:txBody>
          <a:bodyPr wrap="square" rtlCol="0">
            <a:spAutoFit/>
          </a:bodyPr>
          <a:lstStyle/>
          <a:p>
            <a:r>
              <a:rPr lang="sl-SI" sz="3600" dirty="0">
                <a:latin typeface="Cambria" panose="02040503050406030204" pitchFamily="18" charset="0"/>
                <a:ea typeface="Cambria" panose="02040503050406030204" pitchFamily="18" charset="0"/>
              </a:rPr>
              <a:t>Naše mnenje o devetletki (2006)</a:t>
            </a:r>
          </a:p>
        </p:txBody>
      </p:sp>
      <p:sp>
        <p:nvSpPr>
          <p:cNvPr id="7" name="PoljeZBesedilom 6">
            <a:extLst>
              <a:ext uri="{FF2B5EF4-FFF2-40B4-BE49-F238E27FC236}">
                <a16:creationId xmlns:a16="http://schemas.microsoft.com/office/drawing/2014/main" id="{C1731AE2-F3D5-7D43-DEEB-34051F60A683}"/>
              </a:ext>
            </a:extLst>
          </p:cNvPr>
          <p:cNvSpPr txBox="1"/>
          <p:nvPr/>
        </p:nvSpPr>
        <p:spPr>
          <a:xfrm rot="10800000" flipV="1">
            <a:off x="911478" y="3404051"/>
            <a:ext cx="9143999" cy="646331"/>
          </a:xfrm>
          <a:prstGeom prst="rect">
            <a:avLst/>
          </a:prstGeom>
          <a:noFill/>
        </p:spPr>
        <p:txBody>
          <a:bodyPr wrap="square" rtlCol="0">
            <a:spAutoFit/>
          </a:bodyPr>
          <a:lstStyle/>
          <a:p>
            <a:r>
              <a:rPr lang="sl-SI" sz="3600" dirty="0">
                <a:latin typeface="Cambria" panose="02040503050406030204" pitchFamily="18" charset="0"/>
                <a:ea typeface="Cambria" panose="02040503050406030204" pitchFamily="18" charset="0"/>
              </a:rPr>
              <a:t>Izobraževanje in poklicna orientacija (2014</a:t>
            </a:r>
            <a:r>
              <a:rPr lang="sl-SI" sz="3600" dirty="0"/>
              <a:t>)</a:t>
            </a:r>
          </a:p>
        </p:txBody>
      </p:sp>
      <p:sp>
        <p:nvSpPr>
          <p:cNvPr id="8" name="PoljeZBesedilom 7">
            <a:extLst>
              <a:ext uri="{FF2B5EF4-FFF2-40B4-BE49-F238E27FC236}">
                <a16:creationId xmlns:a16="http://schemas.microsoft.com/office/drawing/2014/main" id="{FF20AADB-3E0A-69B8-B4D8-A2A585A0FB87}"/>
              </a:ext>
            </a:extLst>
          </p:cNvPr>
          <p:cNvSpPr txBox="1"/>
          <p:nvPr/>
        </p:nvSpPr>
        <p:spPr>
          <a:xfrm>
            <a:off x="5638800" y="2975113"/>
            <a:ext cx="914400" cy="914400"/>
          </a:xfrm>
          <a:prstGeom prst="rect">
            <a:avLst/>
          </a:prstGeom>
          <a:noFill/>
        </p:spPr>
        <p:txBody>
          <a:bodyPr wrap="square" rtlCol="0">
            <a:spAutoFit/>
          </a:bodyPr>
          <a:lstStyle/>
          <a:p>
            <a:endParaRPr lang="sl-SI" dirty="0"/>
          </a:p>
        </p:txBody>
      </p:sp>
      <p:sp>
        <p:nvSpPr>
          <p:cNvPr id="9" name="PoljeZBesedilom 8">
            <a:extLst>
              <a:ext uri="{FF2B5EF4-FFF2-40B4-BE49-F238E27FC236}">
                <a16:creationId xmlns:a16="http://schemas.microsoft.com/office/drawing/2014/main" id="{D5249266-CD72-6EDF-5BEB-38BB63D17EC0}"/>
              </a:ext>
            </a:extLst>
          </p:cNvPr>
          <p:cNvSpPr txBox="1"/>
          <p:nvPr/>
        </p:nvSpPr>
        <p:spPr>
          <a:xfrm>
            <a:off x="911478" y="4017705"/>
            <a:ext cx="7779026" cy="646331"/>
          </a:xfrm>
          <a:prstGeom prst="rect">
            <a:avLst/>
          </a:prstGeom>
          <a:noFill/>
        </p:spPr>
        <p:txBody>
          <a:bodyPr wrap="square" rtlCol="0">
            <a:spAutoFit/>
          </a:bodyPr>
          <a:lstStyle/>
          <a:p>
            <a:r>
              <a:rPr lang="sl-SI" sz="3600" dirty="0">
                <a:latin typeface="Cambria" panose="02040503050406030204" pitchFamily="18" charset="0"/>
                <a:ea typeface="Cambria" panose="02040503050406030204" pitchFamily="18" charset="0"/>
              </a:rPr>
              <a:t>Šolstvo in šolski sistem (2017 in 2018)</a:t>
            </a:r>
          </a:p>
        </p:txBody>
      </p:sp>
      <p:sp>
        <p:nvSpPr>
          <p:cNvPr id="10" name="PoljeZBesedilom 9">
            <a:extLst>
              <a:ext uri="{FF2B5EF4-FFF2-40B4-BE49-F238E27FC236}">
                <a16:creationId xmlns:a16="http://schemas.microsoft.com/office/drawing/2014/main" id="{959BB712-12D3-AB41-0C11-967C405443E7}"/>
              </a:ext>
            </a:extLst>
          </p:cNvPr>
          <p:cNvSpPr txBox="1"/>
          <p:nvPr/>
        </p:nvSpPr>
        <p:spPr>
          <a:xfrm>
            <a:off x="5638800" y="2975113"/>
            <a:ext cx="914400" cy="914400"/>
          </a:xfrm>
          <a:prstGeom prst="rect">
            <a:avLst/>
          </a:prstGeom>
          <a:noFill/>
        </p:spPr>
        <p:txBody>
          <a:bodyPr wrap="square" rtlCol="0">
            <a:spAutoFit/>
          </a:bodyPr>
          <a:lstStyle/>
          <a:p>
            <a:endParaRPr lang="sl-SI" dirty="0"/>
          </a:p>
        </p:txBody>
      </p:sp>
      <p:sp>
        <p:nvSpPr>
          <p:cNvPr id="11" name="PoljeZBesedilom 10">
            <a:extLst>
              <a:ext uri="{FF2B5EF4-FFF2-40B4-BE49-F238E27FC236}">
                <a16:creationId xmlns:a16="http://schemas.microsoft.com/office/drawing/2014/main" id="{1AB92F83-6636-73A0-2761-003BE4EDAFC7}"/>
              </a:ext>
            </a:extLst>
          </p:cNvPr>
          <p:cNvSpPr txBox="1"/>
          <p:nvPr/>
        </p:nvSpPr>
        <p:spPr>
          <a:xfrm>
            <a:off x="911478" y="4756797"/>
            <a:ext cx="8229601" cy="646331"/>
          </a:xfrm>
          <a:prstGeom prst="rect">
            <a:avLst/>
          </a:prstGeom>
          <a:noFill/>
        </p:spPr>
        <p:txBody>
          <a:bodyPr wrap="square" rtlCol="0">
            <a:spAutoFit/>
          </a:bodyPr>
          <a:lstStyle/>
          <a:p>
            <a:r>
              <a:rPr lang="sl-SI" sz="3600" dirty="0">
                <a:latin typeface="Cambria" panose="02040503050406030204" pitchFamily="18" charset="0"/>
                <a:ea typeface="Cambria" panose="02040503050406030204" pitchFamily="18" charset="0"/>
              </a:rPr>
              <a:t>Moja poklicna prihodnost (2019 - 2021)</a:t>
            </a:r>
          </a:p>
        </p:txBody>
      </p:sp>
      <p:sp>
        <p:nvSpPr>
          <p:cNvPr id="12" name="PoljeZBesedilom 11">
            <a:extLst>
              <a:ext uri="{FF2B5EF4-FFF2-40B4-BE49-F238E27FC236}">
                <a16:creationId xmlns:a16="http://schemas.microsoft.com/office/drawing/2014/main" id="{23066B07-5149-DE00-0E7B-97556DE23DA2}"/>
              </a:ext>
            </a:extLst>
          </p:cNvPr>
          <p:cNvSpPr txBox="1"/>
          <p:nvPr/>
        </p:nvSpPr>
        <p:spPr>
          <a:xfrm>
            <a:off x="920667" y="5446440"/>
            <a:ext cx="7248548" cy="461665"/>
          </a:xfrm>
          <a:prstGeom prst="rect">
            <a:avLst/>
          </a:prstGeom>
          <a:noFill/>
        </p:spPr>
        <p:txBody>
          <a:bodyPr wrap="square" rtlCol="0">
            <a:spAutoFit/>
          </a:bodyPr>
          <a:lstStyle/>
          <a:p>
            <a:r>
              <a:rPr lang="sl-SI" sz="2400" dirty="0">
                <a:latin typeface="Cambria" panose="02040503050406030204" pitchFamily="18" charset="0"/>
                <a:ea typeface="Cambria" panose="02040503050406030204" pitchFamily="18" charset="0"/>
              </a:rPr>
              <a:t>Duševno zdravje otrok in mladih (2022 – 2023)</a:t>
            </a:r>
          </a:p>
        </p:txBody>
      </p:sp>
    </p:spTree>
    <p:extLst>
      <p:ext uri="{BB962C8B-B14F-4D97-AF65-F5344CB8AC3E}">
        <p14:creationId xmlns:p14="http://schemas.microsoft.com/office/powerpoint/2010/main" val="1218967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980575"/>
          </a:xfrm>
          <a:solidFill>
            <a:schemeClr val="accent1">
              <a:lumMod val="40000"/>
              <a:lumOff val="60000"/>
            </a:schemeClr>
          </a:solidFill>
        </p:spPr>
        <p:txBody>
          <a:bodyPr>
            <a:normAutofit/>
          </a:bodyPr>
          <a:lstStyle/>
          <a:p>
            <a:pPr algn="ctr"/>
            <a:r>
              <a:rPr lang="sl-SI" sz="3500" b="1" dirty="0">
                <a:solidFill>
                  <a:srgbClr val="0070C0"/>
                </a:solidFill>
                <a:latin typeface="Cambria" panose="02040503050406030204" pitchFamily="18" charset="0"/>
              </a:rPr>
              <a:t>	Želimo šolo za življenje</a:t>
            </a:r>
          </a:p>
        </p:txBody>
      </p:sp>
      <p:sp>
        <p:nvSpPr>
          <p:cNvPr id="3" name="Označba mesta vsebine 2">
            <a:extLst>
              <a:ext uri="{FF2B5EF4-FFF2-40B4-BE49-F238E27FC236}">
                <a16:creationId xmlns:a16="http://schemas.microsoft.com/office/drawing/2014/main" id="{A03D5295-C679-4A64-8D34-A6630ABC7BAC}"/>
              </a:ext>
            </a:extLst>
          </p:cNvPr>
          <p:cNvSpPr>
            <a:spLocks noGrp="1"/>
          </p:cNvSpPr>
          <p:nvPr>
            <p:ph idx="1"/>
          </p:nvPr>
        </p:nvSpPr>
        <p:spPr>
          <a:xfrm>
            <a:off x="692426" y="1484242"/>
            <a:ext cx="10515600" cy="4968877"/>
          </a:xfrm>
        </p:spPr>
        <p:txBody>
          <a:bodyPr>
            <a:normAutofit/>
          </a:bodyPr>
          <a:lstStyle/>
          <a:p>
            <a:pPr marL="0" indent="0" algn="just">
              <a:lnSpc>
                <a:spcPct val="107000"/>
              </a:lnSpc>
              <a:spcAft>
                <a:spcPts val="800"/>
              </a:spcAft>
              <a:buNone/>
            </a:pPr>
            <a:r>
              <a:rPr lang="sl-SI" sz="2200" dirty="0">
                <a:solidFill>
                  <a:srgbClr val="000000"/>
                </a:solidFill>
                <a:effectLst/>
                <a:latin typeface="Cambria" panose="02040503050406030204" pitchFamily="18" charset="0"/>
                <a:ea typeface="Cambria" panose="02040503050406030204" pitchFamily="18" charset="0"/>
                <a:cs typeface="Minion Pro"/>
              </a:rPr>
              <a:t>Iz leta 1991:</a:t>
            </a:r>
          </a:p>
          <a:p>
            <a:pPr marL="0" indent="0" algn="just">
              <a:lnSpc>
                <a:spcPct val="107000"/>
              </a:lnSpc>
              <a:spcAft>
                <a:spcPts val="800"/>
              </a:spcAft>
              <a:buNone/>
            </a:pPr>
            <a:r>
              <a:rPr lang="sl-SI" sz="2200" dirty="0">
                <a:solidFill>
                  <a:srgbClr val="000000"/>
                </a:solidFill>
                <a:effectLst/>
                <a:latin typeface="Cambria" panose="02040503050406030204" pitchFamily="18" charset="0"/>
                <a:ea typeface="Cambria" panose="02040503050406030204" pitchFamily="18" charset="0"/>
                <a:cs typeface="Minion Pro"/>
              </a:rPr>
              <a:t>Ne bremenite nas z nepomembnimi podatki o št. prebivalcev posameznih držav. Iz programov naj gredo nepomembne stvari! Želimo si šolo za življenje in ne šolo kot kopičenje praznih informacij in še te so včasih za včerajšnjo ali </a:t>
            </a:r>
            <a:r>
              <a:rPr lang="sl-SI" sz="2200" dirty="0" err="1">
                <a:solidFill>
                  <a:srgbClr val="000000"/>
                </a:solidFill>
                <a:effectLst/>
                <a:latin typeface="Cambria" panose="02040503050406030204" pitchFamily="18" charset="0"/>
                <a:ea typeface="Cambria" panose="02040503050406030204" pitchFamily="18" charset="0"/>
                <a:cs typeface="Minion Pro"/>
              </a:rPr>
              <a:t>nikdaršnjo</a:t>
            </a:r>
            <a:r>
              <a:rPr lang="sl-SI" sz="2200" dirty="0">
                <a:solidFill>
                  <a:srgbClr val="000000"/>
                </a:solidFill>
                <a:effectLst/>
                <a:latin typeface="Cambria" panose="02040503050406030204" pitchFamily="18" charset="0"/>
                <a:ea typeface="Cambria" panose="02040503050406030204" pitchFamily="18" charset="0"/>
                <a:cs typeface="Minion Pro"/>
              </a:rPr>
              <a:t> rabo.</a:t>
            </a:r>
          </a:p>
          <a:p>
            <a:pPr marL="0" indent="0" algn="just">
              <a:lnSpc>
                <a:spcPct val="107000"/>
              </a:lnSpc>
              <a:spcAft>
                <a:spcPts val="800"/>
              </a:spcAft>
              <a:buNone/>
            </a:pPr>
            <a:r>
              <a:rPr lang="sl-SI" sz="2200" dirty="0">
                <a:solidFill>
                  <a:srgbClr val="000000"/>
                </a:solidFill>
                <a:latin typeface="Cambria" panose="02040503050406030204" pitchFamily="18" charset="0"/>
                <a:ea typeface="Cambria" panose="02040503050406030204" pitchFamily="18" charset="0"/>
                <a:cs typeface="Times New Roman" panose="02020603050405020304" pitchFamily="18" charset="0"/>
              </a:rPr>
              <a:t>Danes: </a:t>
            </a:r>
          </a:p>
          <a:p>
            <a:pPr marL="0" indent="0" algn="just">
              <a:lnSpc>
                <a:spcPct val="107000"/>
              </a:lnSpc>
              <a:spcAft>
                <a:spcPts val="800"/>
              </a:spcAft>
              <a:buNone/>
            </a:pPr>
            <a:r>
              <a:rPr lang="sl-SI" sz="2200" dirty="0">
                <a:solidFill>
                  <a:srgbClr val="000000"/>
                </a:solidFill>
                <a:latin typeface="Cambria" panose="02040503050406030204" pitchFamily="18" charset="0"/>
                <a:ea typeface="Cambria" panose="02040503050406030204" pitchFamily="18" charset="0"/>
              </a:rPr>
              <a:t>Potrebujemo več znanj za življenje in ne le kopičenje informacij, več praktičnih in življenjskih vsebin (težko povezujemo učno snov s praktičnim življenjem). </a:t>
            </a:r>
          </a:p>
          <a:p>
            <a:pPr marL="0" indent="0" algn="just">
              <a:lnSpc>
                <a:spcPct val="107000"/>
              </a:lnSpc>
              <a:spcAft>
                <a:spcPts val="800"/>
              </a:spcAft>
              <a:buNone/>
            </a:pPr>
            <a:endParaRPr lang="sl-SI" sz="2200" dirty="0">
              <a:solidFill>
                <a:srgbClr val="000000"/>
              </a:solidFill>
              <a:effectLst/>
              <a:latin typeface="Cambria" panose="02040503050406030204" pitchFamily="18" charset="0"/>
              <a:ea typeface="Cambria" panose="02040503050406030204" pitchFamily="18" charset="0"/>
              <a:cs typeface="Minion Pro"/>
            </a:endParaRPr>
          </a:p>
          <a:p>
            <a:pPr marL="0" indent="0" algn="just">
              <a:lnSpc>
                <a:spcPct val="107000"/>
              </a:lnSpc>
              <a:spcAft>
                <a:spcPts val="800"/>
              </a:spcAft>
              <a:buNone/>
            </a:pPr>
            <a:r>
              <a:rPr lang="sl-SI" sz="2200" dirty="0">
                <a:solidFill>
                  <a:srgbClr val="000000"/>
                </a:solidFill>
                <a:effectLst/>
                <a:latin typeface="Cambria" panose="02040503050406030204" pitchFamily="18" charset="0"/>
                <a:ea typeface="Cambria" panose="02040503050406030204" pitchFamily="18" charset="0"/>
                <a:cs typeface="Minion Pro"/>
              </a:rPr>
              <a:t>Npr. </a:t>
            </a:r>
            <a:r>
              <a:rPr lang="sl-SI" sz="2200" dirty="0">
                <a:solidFill>
                  <a:srgbClr val="000000"/>
                </a:solidFill>
                <a:latin typeface="Cambria" panose="02040503050406030204" pitchFamily="18" charset="0"/>
                <a:ea typeface="Cambria" panose="02040503050406030204" pitchFamily="18" charset="0"/>
              </a:rPr>
              <a:t>učenje o prvi pomoči, osnovah bontona, retoriki, upravljanju osebnih financ (finančna pismenost), ekoloških temah, trajnostnem razvoju</a:t>
            </a:r>
            <a:endParaRPr lang="sl-SI" sz="22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07000"/>
              </a:lnSpc>
              <a:spcAft>
                <a:spcPts val="800"/>
              </a:spcAft>
              <a:buNone/>
            </a:pPr>
            <a:endParaRPr lang="sl-SI" sz="3600" dirty="0">
              <a:latin typeface="Cambria" panose="02040503050406030204" pitchFamily="18" charset="0"/>
              <a:ea typeface="Cambria" panose="02040503050406030204" pitchFamily="18" charset="0"/>
              <a:cs typeface="Times New Roman" panose="02020603050405020304" pitchFamily="18" charset="0"/>
            </a:endParaRPr>
          </a:p>
        </p:txBody>
      </p:sp>
      <p:sp>
        <p:nvSpPr>
          <p:cNvPr id="12" name="Puščica: dol 11">
            <a:extLst>
              <a:ext uri="{FF2B5EF4-FFF2-40B4-BE49-F238E27FC236}">
                <a16:creationId xmlns:a16="http://schemas.microsoft.com/office/drawing/2014/main" id="{23D6C77A-CB4F-C361-17D1-7E0834F4D65F}"/>
              </a:ext>
            </a:extLst>
          </p:cNvPr>
          <p:cNvSpPr/>
          <p:nvPr/>
        </p:nvSpPr>
        <p:spPr>
          <a:xfrm>
            <a:off x="1961322" y="4837043"/>
            <a:ext cx="450574" cy="636105"/>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186935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980575"/>
          </a:xfrm>
          <a:solidFill>
            <a:schemeClr val="accent1">
              <a:lumMod val="40000"/>
              <a:lumOff val="60000"/>
            </a:schemeClr>
          </a:solidFill>
        </p:spPr>
        <p:txBody>
          <a:bodyPr>
            <a:normAutofit/>
          </a:bodyPr>
          <a:lstStyle/>
          <a:p>
            <a:pPr algn="ctr"/>
            <a:r>
              <a:rPr lang="sl-SI" sz="3500" b="1" dirty="0">
                <a:solidFill>
                  <a:srgbClr val="0070C0"/>
                </a:solidFill>
                <a:latin typeface="Cambria" panose="02040503050406030204" pitchFamily="18" charset="0"/>
              </a:rPr>
              <a:t>Odnosi v šoli</a:t>
            </a:r>
          </a:p>
        </p:txBody>
      </p:sp>
      <p:sp>
        <p:nvSpPr>
          <p:cNvPr id="3" name="Označba mesta vsebine 2">
            <a:extLst>
              <a:ext uri="{FF2B5EF4-FFF2-40B4-BE49-F238E27FC236}">
                <a16:creationId xmlns:a16="http://schemas.microsoft.com/office/drawing/2014/main" id="{A03D5295-C679-4A64-8D34-A6630ABC7BAC}"/>
              </a:ext>
            </a:extLst>
          </p:cNvPr>
          <p:cNvSpPr>
            <a:spLocks noGrp="1"/>
          </p:cNvSpPr>
          <p:nvPr>
            <p:ph idx="1"/>
          </p:nvPr>
        </p:nvSpPr>
        <p:spPr>
          <a:xfrm>
            <a:off x="692426" y="1510748"/>
            <a:ext cx="10515600" cy="4942372"/>
          </a:xfrm>
        </p:spPr>
        <p:txBody>
          <a:bodyPr>
            <a:normAutofit fontScale="55000" lnSpcReduction="20000"/>
          </a:bodyPr>
          <a:lstStyle/>
          <a:p>
            <a:pPr marL="0" indent="0" algn="just">
              <a:lnSpc>
                <a:spcPct val="115000"/>
              </a:lnSpc>
              <a:buNone/>
            </a:pPr>
            <a:r>
              <a:rPr lang="sl-SI" sz="3500" dirty="0">
                <a:solidFill>
                  <a:srgbClr val="000000"/>
                </a:solidFill>
                <a:effectLst/>
                <a:latin typeface="Cambria" panose="02040503050406030204" pitchFamily="18" charset="0"/>
                <a:ea typeface="Cambria" panose="02040503050406030204" pitchFamily="18" charset="0"/>
                <a:cs typeface="Minion Pro"/>
              </a:rPr>
              <a:t>Iz leta 1992:</a:t>
            </a:r>
            <a:endParaRPr lang="sl-SI" sz="3500" dirty="0">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15000"/>
              </a:lnSpc>
            </a:pPr>
            <a:r>
              <a:rPr lang="sl-SI" sz="3500" dirty="0">
                <a:solidFill>
                  <a:srgbClr val="000000"/>
                </a:solidFill>
                <a:effectLst/>
                <a:latin typeface="Cambria" panose="02040503050406030204" pitchFamily="18" charset="0"/>
                <a:ea typeface="Cambria" panose="02040503050406030204" pitchFamily="18" charset="0"/>
                <a:cs typeface="Minion Pro"/>
              </a:rPr>
              <a:t>Učitelji naj v šoli ne le sprašujejo temveč tudi poslušajo učence ter se z njimi pogovarjajo.</a:t>
            </a:r>
            <a:endParaRPr lang="sl-SI" sz="3500" dirty="0">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15000"/>
              </a:lnSpc>
              <a:spcAft>
                <a:spcPts val="800"/>
              </a:spcAft>
            </a:pPr>
            <a:r>
              <a:rPr lang="sl-SI" sz="3500" dirty="0">
                <a:solidFill>
                  <a:srgbClr val="000000"/>
                </a:solidFill>
                <a:effectLst/>
                <a:latin typeface="Cambria" panose="02040503050406030204" pitchFamily="18" charset="0"/>
                <a:ea typeface="Cambria" panose="02040503050406030204" pitchFamily="18" charset="0"/>
                <a:cs typeface="Minion Pro"/>
              </a:rPr>
              <a:t>Za dobre odnose v šoli se moramo potruditi tako učitelji kot tudi učenci. Odnosi na šolah naj bodo bolj sproščeni. Učitelji bi se morali v večji meri posvečati učencem. Veliko učencev se nima možnosti pogovarjati o problemih odraščanja doma s svojimi starši. Predlagamo več pogovorov o medsebojnih odnosih, delavnice s socialnimi igrami. Všeč so nam dobri in pravični učitelji.</a:t>
            </a:r>
          </a:p>
          <a:p>
            <a:pPr marL="0" lvl="0" indent="0" algn="just">
              <a:lnSpc>
                <a:spcPct val="115000"/>
              </a:lnSpc>
              <a:spcAft>
                <a:spcPts val="800"/>
              </a:spcAft>
              <a:buNone/>
            </a:pPr>
            <a:r>
              <a:rPr lang="sl-SI" sz="3500" dirty="0">
                <a:solidFill>
                  <a:srgbClr val="000000"/>
                </a:solidFill>
                <a:effectLst/>
                <a:latin typeface="Cambria" panose="02040503050406030204" pitchFamily="18" charset="0"/>
                <a:ea typeface="Cambria" panose="02040503050406030204" pitchFamily="18" charset="0"/>
                <a:cs typeface="Minion Pro"/>
              </a:rPr>
              <a:t>Danes: </a:t>
            </a:r>
          </a:p>
          <a:p>
            <a:pPr lvl="0" algn="just">
              <a:lnSpc>
                <a:spcPct val="115000"/>
              </a:lnSpc>
              <a:spcAft>
                <a:spcPts val="800"/>
              </a:spcAft>
            </a:pPr>
            <a:r>
              <a:rPr lang="sl-SI" sz="3500" dirty="0">
                <a:solidFill>
                  <a:srgbClr val="000000"/>
                </a:solidFill>
                <a:effectLst/>
                <a:latin typeface="Cambria" panose="02040503050406030204" pitchFamily="18" charset="0"/>
                <a:ea typeface="Cambria" panose="02040503050406030204" pitchFamily="18" charset="0"/>
                <a:cs typeface="Minion Pro"/>
              </a:rPr>
              <a:t>Vzpostaviti moramo večje spoštovanje med učenci, učitelji in delavci šole (predlog za  zamenjavo vlog za en dan; večina učencev meni, da so učitelji neprofesionalni in da nimajo avtoritete).</a:t>
            </a:r>
          </a:p>
          <a:p>
            <a:pPr lvl="0" algn="just">
              <a:lnSpc>
                <a:spcPct val="115000"/>
              </a:lnSpc>
              <a:spcAft>
                <a:spcPts val="800"/>
              </a:spcAft>
            </a:pPr>
            <a:r>
              <a:rPr lang="sl-SI" sz="3500" dirty="0">
                <a:solidFill>
                  <a:srgbClr val="000000"/>
                </a:solidFill>
                <a:effectLst/>
                <a:latin typeface="Cambria" panose="02040503050406030204" pitchFamily="18" charset="0"/>
                <a:ea typeface="Cambria" panose="02040503050406030204" pitchFamily="18" charset="0"/>
                <a:cs typeface="Minion Pro"/>
              </a:rPr>
              <a:t> Želimo si, da bi nas vsi učitelji v šoli obravnavali enakopravneje in pravičneje.</a:t>
            </a:r>
          </a:p>
          <a:p>
            <a:pPr lvl="0" algn="just">
              <a:lnSpc>
                <a:spcPct val="115000"/>
              </a:lnSpc>
              <a:spcAft>
                <a:spcPts val="800"/>
              </a:spcAft>
            </a:pPr>
            <a:r>
              <a:rPr lang="sl-SI" sz="3500" dirty="0">
                <a:solidFill>
                  <a:srgbClr val="000000"/>
                </a:solidFill>
                <a:effectLst/>
                <a:latin typeface="Cambria" panose="02040503050406030204" pitchFamily="18" charset="0"/>
                <a:ea typeface="Cambria" panose="02040503050406030204" pitchFamily="18" charset="0"/>
                <a:cs typeface="Minion Pro"/>
              </a:rPr>
              <a:t>Primarni cilj razrednih ur bi morala biti vzpostavitev dobrega odnosa med učitelji in učenci ter graditev dobrih medsebojnih odnosov.</a:t>
            </a:r>
            <a:endParaRPr lang="sl-SI" sz="35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5000"/>
              </a:lnSpc>
              <a:buNone/>
            </a:pPr>
            <a:r>
              <a:rPr lang="sl-SI" sz="1800" dirty="0">
                <a:solidFill>
                  <a:srgbClr val="000000"/>
                </a:solidFill>
                <a:effectLst/>
                <a:latin typeface="Minion Pro"/>
                <a:ea typeface="Calibri" panose="020F0502020204030204" pitchFamily="34" charset="0"/>
                <a:cs typeface="Minion Pro"/>
              </a:rPr>
              <a:t>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sl-SI"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28819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980575"/>
          </a:xfrm>
          <a:solidFill>
            <a:schemeClr val="accent1">
              <a:lumMod val="40000"/>
              <a:lumOff val="60000"/>
            </a:schemeClr>
          </a:solidFill>
        </p:spPr>
        <p:txBody>
          <a:bodyPr>
            <a:normAutofit/>
          </a:bodyPr>
          <a:lstStyle/>
          <a:p>
            <a:pPr algn="ctr"/>
            <a:r>
              <a:rPr lang="sl-SI" sz="3500" b="1" dirty="0">
                <a:solidFill>
                  <a:srgbClr val="0070C0"/>
                </a:solidFill>
                <a:latin typeface="Cambria" panose="02040503050406030204" pitchFamily="18" charset="0"/>
              </a:rPr>
              <a:t>Zaupanje</a:t>
            </a:r>
          </a:p>
        </p:txBody>
      </p:sp>
      <p:sp>
        <p:nvSpPr>
          <p:cNvPr id="3" name="Označba mesta vsebine 2">
            <a:extLst>
              <a:ext uri="{FF2B5EF4-FFF2-40B4-BE49-F238E27FC236}">
                <a16:creationId xmlns:a16="http://schemas.microsoft.com/office/drawing/2014/main" id="{A03D5295-C679-4A64-8D34-A6630ABC7BAC}"/>
              </a:ext>
            </a:extLst>
          </p:cNvPr>
          <p:cNvSpPr>
            <a:spLocks noGrp="1"/>
          </p:cNvSpPr>
          <p:nvPr>
            <p:ph idx="1"/>
          </p:nvPr>
        </p:nvSpPr>
        <p:spPr>
          <a:xfrm>
            <a:off x="692426" y="1656522"/>
            <a:ext cx="10515600" cy="4796598"/>
          </a:xfrm>
        </p:spPr>
        <p:txBody>
          <a:bodyPr>
            <a:normAutofit/>
          </a:bodyPr>
          <a:lstStyle/>
          <a:p>
            <a:pPr marL="342900" lvl="0" indent="-342900" algn="just">
              <a:lnSpc>
                <a:spcPct val="106000"/>
              </a:lnSpc>
              <a:buFont typeface="Symbol" panose="05050102010706020507" pitchFamily="18" charset="2"/>
              <a:buChar char=""/>
            </a:pPr>
            <a:r>
              <a:rPr lang="sl-SI" sz="2200" dirty="0">
                <a:solidFill>
                  <a:srgbClr val="000000"/>
                </a:solidFill>
                <a:effectLst/>
                <a:latin typeface="Cambria" panose="02040503050406030204" pitchFamily="18" charset="0"/>
                <a:ea typeface="Cambria" panose="02040503050406030204" pitchFamily="18" charset="0"/>
                <a:cs typeface="Minion Pro"/>
              </a:rPr>
              <a:t>v šoli se v največji meri zaupamo razrednikom in svetovalnim delavkam, vendar imamo velikokrat občutek, da jim ne moremo povsem zaupati (bojazen, da razkrijejo zaupane probleme). Občutek imamo, da razmišljajo najprej o kazni in ne o pomoči.  Občutek nezaupanja se razvije tudi zaradi polarizacije, ki jo ustvarjajo učitelji med mladimi (izbiranje »ljubljenčkov« in jemanje določenih učencev »na piko«). </a:t>
            </a:r>
            <a:endParaRPr lang="sl-SI" sz="22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gn="just">
              <a:lnSpc>
                <a:spcPct val="106000"/>
              </a:lnSpc>
              <a:spcAft>
                <a:spcPts val="800"/>
              </a:spcAft>
              <a:buFont typeface="Symbol" panose="05050102010706020507" pitchFamily="18" charset="2"/>
              <a:buChar char=""/>
            </a:pPr>
            <a:r>
              <a:rPr lang="sl-SI" sz="2200" dirty="0">
                <a:effectLst/>
                <a:latin typeface="Cambria" panose="02040503050406030204" pitchFamily="18" charset="0"/>
                <a:ea typeface="Cambria" panose="02040503050406030204" pitchFamily="18" charset="0"/>
                <a:cs typeface="Times New Roman" panose="02020603050405020304" pitchFamily="18" charset="0"/>
              </a:rPr>
              <a:t>Predlog: uvedba zaupnikov  </a:t>
            </a:r>
          </a:p>
          <a:p>
            <a:pPr marL="0" lvl="0" indent="0" algn="just">
              <a:lnSpc>
                <a:spcPct val="106000"/>
              </a:lnSpc>
              <a:spcAft>
                <a:spcPts val="800"/>
              </a:spcAft>
              <a:buNone/>
            </a:pPr>
            <a:r>
              <a:rPr lang="sl-SI" sz="2000" i="1" dirty="0">
                <a:latin typeface="Cambria" panose="02040503050406030204" pitchFamily="18" charset="0"/>
                <a:ea typeface="Cambria" panose="02040503050406030204" pitchFamily="18" charset="0"/>
                <a:cs typeface="Times New Roman" panose="02020603050405020304" pitchFamily="18" charset="0"/>
              </a:rPr>
              <a:t>(</a:t>
            </a:r>
            <a:r>
              <a:rPr lang="sl-SI" sz="2000" i="1" dirty="0">
                <a:effectLst/>
                <a:latin typeface="Cambria" panose="02040503050406030204" pitchFamily="18" charset="0"/>
                <a:ea typeface="Cambria" panose="02040503050406030204" pitchFamily="18" charset="0"/>
                <a:cs typeface="Times New Roman" panose="02020603050405020304" pitchFamily="18" charset="0"/>
              </a:rPr>
              <a:t>učitelji bi morali delovati po posebnemu kodeksu, ki bi jim določal  postopke ravnanja in kako se morajo vesti do učencev. Učenci bi na koncu leta glasovali, koga želijo za svojega zaupnika. Nato bi naslednja generacija učencev prejela seznam zaupnikov, h katerim bi se lahko zatekli v primeru težav).</a:t>
            </a:r>
            <a:endParaRPr lang="sl-SI" sz="20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07000"/>
              </a:lnSpc>
              <a:spcAft>
                <a:spcPts val="800"/>
              </a:spcAft>
              <a:buNone/>
            </a:pPr>
            <a:endParaRPr lang="sl-SI"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771923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980575"/>
          </a:xfrm>
          <a:solidFill>
            <a:schemeClr val="accent1">
              <a:lumMod val="40000"/>
              <a:lumOff val="60000"/>
            </a:schemeClr>
          </a:solidFill>
        </p:spPr>
        <p:txBody>
          <a:bodyPr>
            <a:normAutofit/>
          </a:bodyPr>
          <a:lstStyle/>
          <a:p>
            <a:pPr algn="ctr"/>
            <a:r>
              <a:rPr lang="sl-SI" sz="3500" b="1" dirty="0">
                <a:solidFill>
                  <a:srgbClr val="0070C0"/>
                </a:solidFill>
                <a:latin typeface="Cambria" panose="02040503050406030204" pitchFamily="18" charset="0"/>
              </a:rPr>
              <a:t>Nasilje</a:t>
            </a:r>
          </a:p>
        </p:txBody>
      </p:sp>
      <p:sp>
        <p:nvSpPr>
          <p:cNvPr id="3" name="Označba mesta vsebine 2">
            <a:extLst>
              <a:ext uri="{FF2B5EF4-FFF2-40B4-BE49-F238E27FC236}">
                <a16:creationId xmlns:a16="http://schemas.microsoft.com/office/drawing/2014/main" id="{A03D5295-C679-4A64-8D34-A6630ABC7BAC}"/>
              </a:ext>
            </a:extLst>
          </p:cNvPr>
          <p:cNvSpPr>
            <a:spLocks noGrp="1"/>
          </p:cNvSpPr>
          <p:nvPr>
            <p:ph idx="1"/>
          </p:nvPr>
        </p:nvSpPr>
        <p:spPr>
          <a:xfrm>
            <a:off x="692426" y="1484243"/>
            <a:ext cx="10515600" cy="4784035"/>
          </a:xfrm>
        </p:spPr>
        <p:txBody>
          <a:bodyPr>
            <a:normAutofit fontScale="70000" lnSpcReduction="20000"/>
          </a:bodyPr>
          <a:lstStyle/>
          <a:p>
            <a:pPr marL="0" indent="0" algn="just">
              <a:lnSpc>
                <a:spcPct val="107000"/>
              </a:lnSpc>
              <a:spcAft>
                <a:spcPts val="800"/>
              </a:spcAft>
              <a:buNone/>
            </a:pPr>
            <a:r>
              <a:rPr lang="sl-SI" sz="2900" dirty="0">
                <a:effectLst/>
                <a:latin typeface="Cambria" panose="02040503050406030204" pitchFamily="18" charset="0"/>
                <a:ea typeface="Cambria" panose="02040503050406030204" pitchFamily="18" charset="0"/>
                <a:cs typeface="Times New Roman" panose="02020603050405020304" pitchFamily="18" charset="0"/>
              </a:rPr>
              <a:t>Sovrstniki se ne znamo poslušati med seboj niti se pogovarjati in to privede do nasilja in slabe samopodobe. Morali bi se začeti pogovarjati med sabo v živo, ne samo preko socialnih omrežij. </a:t>
            </a:r>
            <a:r>
              <a:rPr lang="sl-SI" sz="2900" dirty="0">
                <a:solidFill>
                  <a:srgbClr val="000000"/>
                </a:solidFill>
                <a:latin typeface="Cambria" panose="02040503050406030204" pitchFamily="18" charset="0"/>
                <a:ea typeface="Cambria" panose="02040503050406030204" pitchFamily="18" charset="0"/>
                <a:cs typeface="Times New Roman" panose="02020603050405020304" pitchFamily="18" charset="0"/>
              </a:rPr>
              <a:t>T</a:t>
            </a:r>
            <a:r>
              <a:rPr lang="en-GB" sz="2900" dirty="0" err="1">
                <a:solidFill>
                  <a:srgbClr val="000000"/>
                </a:solidFill>
                <a:latin typeface="Cambria" panose="02040503050406030204" pitchFamily="18" charset="0"/>
                <a:ea typeface="Cambria" panose="02040503050406030204" pitchFamily="18" charset="0"/>
                <a:cs typeface="Minion Pro"/>
              </a:rPr>
              <a:t>ežave</a:t>
            </a:r>
            <a:r>
              <a:rPr lang="en-GB" sz="2900" dirty="0">
                <a:solidFill>
                  <a:srgbClr val="000000"/>
                </a:solidFill>
                <a:latin typeface="Cambria" panose="02040503050406030204" pitchFamily="18" charset="0"/>
                <a:ea typeface="Cambria" panose="02040503050406030204" pitchFamily="18" charset="0"/>
                <a:cs typeface="Minion Pro"/>
              </a:rPr>
              <a:t> z </a:t>
            </a:r>
            <a:r>
              <a:rPr lang="en-GB" sz="2900" dirty="0" err="1">
                <a:solidFill>
                  <a:srgbClr val="000000"/>
                </a:solidFill>
                <a:latin typeface="Cambria" panose="02040503050406030204" pitchFamily="18" charset="0"/>
                <a:ea typeface="Cambria" panose="02040503050406030204" pitchFamily="18" charset="0"/>
                <a:cs typeface="Minion Pro"/>
              </a:rPr>
              <a:t>nasiljem</a:t>
            </a:r>
            <a:r>
              <a:rPr lang="en-GB" sz="2900" dirty="0">
                <a:solidFill>
                  <a:srgbClr val="000000"/>
                </a:solidFill>
                <a:latin typeface="Cambria" panose="02040503050406030204" pitchFamily="18" charset="0"/>
                <a:ea typeface="Cambria" panose="02040503050406030204" pitchFamily="18" charset="0"/>
                <a:cs typeface="Minion Pro"/>
              </a:rPr>
              <a:t> se </a:t>
            </a:r>
            <a:r>
              <a:rPr lang="en-GB" sz="2900" dirty="0" err="1">
                <a:solidFill>
                  <a:srgbClr val="000000"/>
                </a:solidFill>
                <a:latin typeface="Cambria" panose="02040503050406030204" pitchFamily="18" charset="0"/>
                <a:ea typeface="Cambria" panose="02040503050406030204" pitchFamily="18" charset="0"/>
                <a:cs typeface="Minion Pro"/>
              </a:rPr>
              <a:t>zelo</a:t>
            </a:r>
            <a:r>
              <a:rPr lang="en-GB" sz="2900" dirty="0">
                <a:solidFill>
                  <a:srgbClr val="000000"/>
                </a:solidFill>
                <a:latin typeface="Cambria" panose="02040503050406030204" pitchFamily="18" charset="0"/>
                <a:ea typeface="Cambria" panose="02040503050406030204" pitchFamily="18" charset="0"/>
                <a:cs typeface="Minion Pro"/>
              </a:rPr>
              <a:t> </a:t>
            </a:r>
            <a:r>
              <a:rPr lang="en-GB" sz="2900" dirty="0" err="1">
                <a:solidFill>
                  <a:srgbClr val="000000"/>
                </a:solidFill>
                <a:latin typeface="Cambria" panose="02040503050406030204" pitchFamily="18" charset="0"/>
                <a:ea typeface="Cambria" panose="02040503050406030204" pitchFamily="18" charset="0"/>
                <a:cs typeface="Minion Pro"/>
              </a:rPr>
              <a:t>pogosto</a:t>
            </a:r>
            <a:r>
              <a:rPr lang="en-GB" sz="2900" dirty="0">
                <a:solidFill>
                  <a:srgbClr val="000000"/>
                </a:solidFill>
                <a:latin typeface="Cambria" panose="02040503050406030204" pitchFamily="18" charset="0"/>
                <a:ea typeface="Cambria" panose="02040503050406030204" pitchFamily="18" charset="0"/>
                <a:cs typeface="Minion Pro"/>
              </a:rPr>
              <a:t> </a:t>
            </a:r>
            <a:r>
              <a:rPr lang="en-GB" sz="2900" dirty="0" err="1">
                <a:solidFill>
                  <a:srgbClr val="000000"/>
                </a:solidFill>
                <a:latin typeface="Cambria" panose="02040503050406030204" pitchFamily="18" charset="0"/>
                <a:ea typeface="Cambria" panose="02040503050406030204" pitchFamily="18" charset="0"/>
                <a:cs typeface="Minion Pro"/>
              </a:rPr>
              <a:t>pometejo</a:t>
            </a:r>
            <a:r>
              <a:rPr lang="en-GB" sz="2900" dirty="0">
                <a:solidFill>
                  <a:srgbClr val="000000"/>
                </a:solidFill>
                <a:latin typeface="Cambria" panose="02040503050406030204" pitchFamily="18" charset="0"/>
                <a:ea typeface="Cambria" panose="02040503050406030204" pitchFamily="18" charset="0"/>
                <a:cs typeface="Minion Pro"/>
              </a:rPr>
              <a:t> pod </a:t>
            </a:r>
            <a:r>
              <a:rPr lang="en-GB" sz="2900" dirty="0" err="1">
                <a:solidFill>
                  <a:srgbClr val="000000"/>
                </a:solidFill>
                <a:latin typeface="Cambria" panose="02040503050406030204" pitchFamily="18" charset="0"/>
                <a:ea typeface="Cambria" panose="02040503050406030204" pitchFamily="18" charset="0"/>
                <a:cs typeface="Minion Pro"/>
              </a:rPr>
              <a:t>preprogo</a:t>
            </a:r>
            <a:r>
              <a:rPr lang="en-GB" sz="2900" dirty="0">
                <a:solidFill>
                  <a:srgbClr val="000000"/>
                </a:solidFill>
                <a:latin typeface="Cambria" panose="02040503050406030204" pitchFamily="18" charset="0"/>
                <a:ea typeface="Cambria" panose="02040503050406030204" pitchFamily="18" charset="0"/>
                <a:cs typeface="Minion Pro"/>
              </a:rPr>
              <a:t>, </a:t>
            </a:r>
            <a:r>
              <a:rPr lang="en-GB" sz="2900" dirty="0" err="1">
                <a:solidFill>
                  <a:srgbClr val="000000"/>
                </a:solidFill>
                <a:latin typeface="Cambria" panose="02040503050406030204" pitchFamily="18" charset="0"/>
                <a:ea typeface="Cambria" panose="02040503050406030204" pitchFamily="18" charset="0"/>
                <a:cs typeface="Minion Pro"/>
              </a:rPr>
              <a:t>začnejo</a:t>
            </a:r>
            <a:r>
              <a:rPr lang="en-GB" sz="2900" dirty="0">
                <a:solidFill>
                  <a:srgbClr val="000000"/>
                </a:solidFill>
                <a:latin typeface="Cambria" panose="02040503050406030204" pitchFamily="18" charset="0"/>
                <a:ea typeface="Cambria" panose="02040503050406030204" pitchFamily="18" charset="0"/>
                <a:cs typeface="Minion Pro"/>
              </a:rPr>
              <a:t> se </a:t>
            </a:r>
            <a:r>
              <a:rPr lang="en-GB" sz="2900" dirty="0" err="1">
                <a:solidFill>
                  <a:srgbClr val="000000"/>
                </a:solidFill>
                <a:latin typeface="Cambria" panose="02040503050406030204" pitchFamily="18" charset="0"/>
                <a:ea typeface="Cambria" panose="02040503050406030204" pitchFamily="18" charset="0"/>
                <a:cs typeface="Minion Pro"/>
              </a:rPr>
              <a:t>reševati</a:t>
            </a:r>
            <a:r>
              <a:rPr lang="en-GB" sz="2900" dirty="0">
                <a:solidFill>
                  <a:srgbClr val="000000"/>
                </a:solidFill>
                <a:latin typeface="Cambria" panose="02040503050406030204" pitchFamily="18" charset="0"/>
                <a:ea typeface="Cambria" panose="02040503050406030204" pitchFamily="18" charset="0"/>
                <a:cs typeface="Minion Pro"/>
              </a:rPr>
              <a:t> </a:t>
            </a:r>
            <a:r>
              <a:rPr lang="en-GB" sz="2900" dirty="0" err="1">
                <a:solidFill>
                  <a:srgbClr val="000000"/>
                </a:solidFill>
                <a:latin typeface="Cambria" panose="02040503050406030204" pitchFamily="18" charset="0"/>
                <a:ea typeface="Cambria" panose="02040503050406030204" pitchFamily="18" charset="0"/>
                <a:cs typeface="Minion Pro"/>
              </a:rPr>
              <a:t>potem</a:t>
            </a:r>
            <a:r>
              <a:rPr lang="en-GB" sz="2900" dirty="0">
                <a:solidFill>
                  <a:srgbClr val="000000"/>
                </a:solidFill>
                <a:latin typeface="Cambria" panose="02040503050406030204" pitchFamily="18" charset="0"/>
                <a:ea typeface="Cambria" panose="02040503050406030204" pitchFamily="18" charset="0"/>
                <a:cs typeface="Minion Pro"/>
              </a:rPr>
              <a:t>, </a:t>
            </a:r>
            <a:r>
              <a:rPr lang="en-GB" sz="2900" dirty="0" err="1">
                <a:solidFill>
                  <a:srgbClr val="000000"/>
                </a:solidFill>
                <a:latin typeface="Cambria" panose="02040503050406030204" pitchFamily="18" charset="0"/>
                <a:ea typeface="Cambria" panose="02040503050406030204" pitchFamily="18" charset="0"/>
                <a:cs typeface="Minion Pro"/>
              </a:rPr>
              <a:t>ko</a:t>
            </a:r>
            <a:r>
              <a:rPr lang="en-GB" sz="2900" dirty="0">
                <a:solidFill>
                  <a:srgbClr val="000000"/>
                </a:solidFill>
                <a:latin typeface="Cambria" panose="02040503050406030204" pitchFamily="18" charset="0"/>
                <a:ea typeface="Cambria" panose="02040503050406030204" pitchFamily="18" charset="0"/>
                <a:cs typeface="Minion Pro"/>
              </a:rPr>
              <a:t> </a:t>
            </a:r>
            <a:r>
              <a:rPr lang="en-GB" sz="2900" dirty="0" err="1">
                <a:solidFill>
                  <a:srgbClr val="000000"/>
                </a:solidFill>
                <a:latin typeface="Cambria" panose="02040503050406030204" pitchFamily="18" charset="0"/>
                <a:ea typeface="Cambria" panose="02040503050406030204" pitchFamily="18" charset="0"/>
                <a:cs typeface="Minion Pro"/>
              </a:rPr>
              <a:t>že</a:t>
            </a:r>
            <a:r>
              <a:rPr lang="en-GB" sz="2900" dirty="0">
                <a:solidFill>
                  <a:srgbClr val="000000"/>
                </a:solidFill>
                <a:latin typeface="Cambria" panose="02040503050406030204" pitchFamily="18" charset="0"/>
                <a:ea typeface="Cambria" panose="02040503050406030204" pitchFamily="18" charset="0"/>
                <a:cs typeface="Minion Pro"/>
              </a:rPr>
              <a:t> </a:t>
            </a:r>
            <a:r>
              <a:rPr lang="en-GB" sz="2900" dirty="0" err="1">
                <a:solidFill>
                  <a:srgbClr val="000000"/>
                </a:solidFill>
                <a:latin typeface="Cambria" panose="02040503050406030204" pitchFamily="18" charset="0"/>
                <a:ea typeface="Cambria" panose="02040503050406030204" pitchFamily="18" charset="0"/>
                <a:cs typeface="Minion Pro"/>
              </a:rPr>
              <a:t>eskalirajo</a:t>
            </a:r>
            <a:r>
              <a:rPr lang="sl-SI" sz="2900" dirty="0">
                <a:solidFill>
                  <a:srgbClr val="000000"/>
                </a:solidFill>
                <a:latin typeface="Cambria" panose="02040503050406030204" pitchFamily="18" charset="0"/>
                <a:ea typeface="Cambria" panose="02040503050406030204" pitchFamily="18" charset="0"/>
                <a:cs typeface="Minion Pro"/>
              </a:rPr>
              <a:t>.</a:t>
            </a:r>
            <a:endParaRPr lang="sl-SI" sz="29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07000"/>
              </a:lnSpc>
              <a:spcAft>
                <a:spcPts val="800"/>
              </a:spcAft>
              <a:buNone/>
            </a:pPr>
            <a:r>
              <a:rPr lang="sl-SI" sz="2900" dirty="0">
                <a:latin typeface="Cambria" panose="02040503050406030204" pitchFamily="18" charset="0"/>
                <a:ea typeface="Cambria" panose="02040503050406030204" pitchFamily="18" charset="0"/>
                <a:cs typeface="Times New Roman" panose="02020603050405020304" pitchFamily="18" charset="0"/>
              </a:rPr>
              <a:t>Nasilja različnih vrst je vse več: verbalno, psihično, fizično, spletno nasilje.</a:t>
            </a:r>
          </a:p>
          <a:p>
            <a:pPr marL="0" lvl="0" indent="0" algn="just">
              <a:lnSpc>
                <a:spcPct val="115000"/>
              </a:lnSpc>
              <a:buNone/>
            </a:pPr>
            <a:r>
              <a:rPr lang="sl-SI" sz="2900" dirty="0">
                <a:effectLst/>
                <a:latin typeface="Cambria" panose="02040503050406030204" pitchFamily="18" charset="0"/>
                <a:ea typeface="Calibri" panose="020F0502020204030204" pitchFamily="34" charset="0"/>
                <a:cs typeface="Times New Roman" panose="02020603050405020304" pitchFamily="18" charset="0"/>
              </a:rPr>
              <a:t>Predlogi </a:t>
            </a:r>
            <a:r>
              <a:rPr lang="sl-SI" sz="2900" dirty="0">
                <a:latin typeface="Cambria" panose="02040503050406030204" pitchFamily="18" charset="0"/>
                <a:ea typeface="Calibri" panose="020F0502020204030204" pitchFamily="34" charset="0"/>
                <a:cs typeface="Times New Roman" panose="02020603050405020304" pitchFamily="18" charset="0"/>
              </a:rPr>
              <a:t>za izboljšave: </a:t>
            </a:r>
          </a:p>
          <a:p>
            <a:pPr marL="342900" lvl="0" indent="-342900" algn="just">
              <a:lnSpc>
                <a:spcPct val="115000"/>
              </a:lnSpc>
              <a:buFont typeface="Symbol" panose="05050102010706020507" pitchFamily="18" charset="2"/>
              <a:buChar char=""/>
            </a:pPr>
            <a:r>
              <a:rPr lang="sl-SI" sz="2900" dirty="0">
                <a:effectLst/>
                <a:latin typeface="Cambria" panose="02040503050406030204" pitchFamily="18" charset="0"/>
                <a:ea typeface="Calibri" panose="020F0502020204030204" pitchFamily="34" charset="0"/>
                <a:cs typeface="Times New Roman" panose="02020603050405020304" pitchFamily="18" charset="0"/>
              </a:rPr>
              <a:t>uvedba posebnih učnih ur (kako odreagirati v primeru nasilja, kako pomagati žrtvi nasilja in kako (če sploh) kaznovati povzročitelja nasilja?)</a:t>
            </a:r>
            <a:endParaRPr lang="sl-SI" sz="2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sl-SI" sz="2900" dirty="0">
                <a:latin typeface="Cambria" panose="02040503050406030204" pitchFamily="18" charset="0"/>
                <a:ea typeface="Calibri" panose="020F0502020204030204" pitchFamily="34" charset="0"/>
                <a:cs typeface="Times New Roman" panose="02020603050405020304" pitchFamily="18" charset="0"/>
              </a:rPr>
              <a:t>m</a:t>
            </a:r>
            <a:r>
              <a:rPr lang="sl-SI" sz="2900" dirty="0">
                <a:effectLst/>
                <a:latin typeface="Cambria" panose="02040503050406030204" pitchFamily="18" charset="0"/>
                <a:ea typeface="Calibri" panose="020F0502020204030204" pitchFamily="34" charset="0"/>
                <a:cs typeface="Times New Roman" panose="02020603050405020304" pitchFamily="18" charset="0"/>
              </a:rPr>
              <a:t>ediacija </a:t>
            </a:r>
          </a:p>
          <a:p>
            <a:pPr marL="342900" lvl="0" indent="-342900" algn="just">
              <a:lnSpc>
                <a:spcPct val="115000"/>
              </a:lnSpc>
              <a:buFont typeface="Symbol" panose="05050102010706020507" pitchFamily="18" charset="2"/>
              <a:buChar char=""/>
            </a:pPr>
            <a:r>
              <a:rPr lang="sl-SI" sz="2900" dirty="0">
                <a:effectLst/>
                <a:latin typeface="Cambria" panose="02040503050406030204" pitchFamily="18" charset="0"/>
                <a:ea typeface="Calibri" panose="020F0502020204030204" pitchFamily="34" charset="0"/>
                <a:cs typeface="Times New Roman" panose="02020603050405020304" pitchFamily="18" charset="0"/>
              </a:rPr>
              <a:t>boljše opazovanje okolice za hitrejše in lažje prepoznavanje nasilja.</a:t>
            </a:r>
            <a:endParaRPr lang="sl-SI" sz="2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sl-SI" sz="2900" dirty="0">
                <a:effectLst/>
                <a:latin typeface="Cambria" panose="02040503050406030204" pitchFamily="18" charset="0"/>
                <a:ea typeface="Calibri" panose="020F0502020204030204" pitchFamily="34" charset="0"/>
                <a:cs typeface="Times New Roman" panose="02020603050405020304" pitchFamily="18" charset="0"/>
              </a:rPr>
              <a:t>ozaveščanje učiteljev o nasilju, saj učitelji ne morejo prepoznati vsakega nasilja, ki se dogaja v razredu ali šoli.</a:t>
            </a:r>
            <a:endParaRPr lang="sl-SI"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sl-SI" sz="24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07000"/>
              </a:lnSpc>
              <a:spcAft>
                <a:spcPts val="800"/>
              </a:spcAft>
              <a:buNone/>
            </a:pPr>
            <a:endParaRPr lang="sl-SI"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375268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980575"/>
          </a:xfrm>
          <a:solidFill>
            <a:schemeClr val="accent1">
              <a:lumMod val="40000"/>
              <a:lumOff val="60000"/>
            </a:schemeClr>
          </a:solidFill>
        </p:spPr>
        <p:txBody>
          <a:bodyPr>
            <a:normAutofit fontScale="90000"/>
          </a:bodyPr>
          <a:lstStyle/>
          <a:p>
            <a:pPr algn="ctr"/>
            <a:r>
              <a:rPr lang="sl-SI" sz="3500" b="1" dirty="0">
                <a:solidFill>
                  <a:srgbClr val="0070C0"/>
                </a:solidFill>
                <a:latin typeface="Cambria" panose="02040503050406030204" pitchFamily="18" charset="0"/>
              </a:rPr>
              <a:t>Šola (v sklopu letošnje teme </a:t>
            </a:r>
            <a:r>
              <a:rPr lang="sl-SI" sz="3500" b="1" i="1" dirty="0">
                <a:solidFill>
                  <a:srgbClr val="0070C0"/>
                </a:solidFill>
                <a:latin typeface="Cambria" panose="02040503050406030204" pitchFamily="18" charset="0"/>
              </a:rPr>
              <a:t>Duševno zdravje otrok in mladih</a:t>
            </a:r>
            <a:r>
              <a:rPr lang="sl-SI" sz="3500" b="1" dirty="0">
                <a:solidFill>
                  <a:srgbClr val="0070C0"/>
                </a:solidFill>
                <a:latin typeface="Cambria" panose="02040503050406030204" pitchFamily="18" charset="0"/>
              </a:rPr>
              <a:t>)</a:t>
            </a:r>
          </a:p>
        </p:txBody>
      </p:sp>
      <p:sp>
        <p:nvSpPr>
          <p:cNvPr id="6" name="Označba mesta vsebine 5">
            <a:extLst>
              <a:ext uri="{FF2B5EF4-FFF2-40B4-BE49-F238E27FC236}">
                <a16:creationId xmlns:a16="http://schemas.microsoft.com/office/drawing/2014/main" id="{41018731-25A4-081F-FEAC-A57A90866B1B}"/>
              </a:ext>
            </a:extLst>
          </p:cNvPr>
          <p:cNvSpPr>
            <a:spLocks noGrp="1"/>
          </p:cNvSpPr>
          <p:nvPr>
            <p:ph idx="1"/>
          </p:nvPr>
        </p:nvSpPr>
        <p:spPr>
          <a:xfrm>
            <a:off x="530087" y="1881809"/>
            <a:ext cx="10823713" cy="4452730"/>
          </a:xfrm>
        </p:spPr>
        <p:txBody>
          <a:bodyPr/>
          <a:lstStyle/>
          <a:p>
            <a:r>
              <a:rPr lang="en-GB" sz="2400" dirty="0" err="1">
                <a:solidFill>
                  <a:srgbClr val="000000"/>
                </a:solidFill>
                <a:effectLst/>
                <a:latin typeface="Cambria" panose="02040503050406030204" pitchFamily="18" charset="0"/>
                <a:ea typeface="Cambria" panose="02040503050406030204" pitchFamily="18" charset="0"/>
                <a:cs typeface="Minion Pro"/>
              </a:rPr>
              <a:t>povzroča</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velik</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stres</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000" dirty="0">
                <a:solidFill>
                  <a:srgbClr val="000000"/>
                </a:solidFill>
                <a:effectLst/>
                <a:latin typeface="Cambria" panose="02040503050406030204" pitchFamily="18" charset="0"/>
                <a:ea typeface="Cambria" panose="02040503050406030204" pitchFamily="18" charset="0"/>
                <a:cs typeface="Minion Pro"/>
              </a:rPr>
              <a:t>(</a:t>
            </a:r>
            <a:r>
              <a:rPr lang="en-GB" sz="2000" dirty="0" err="1">
                <a:solidFill>
                  <a:srgbClr val="000000"/>
                </a:solidFill>
                <a:effectLst/>
                <a:latin typeface="Cambria" panose="02040503050406030204" pitchFamily="18" charset="0"/>
                <a:ea typeface="Cambria" panose="02040503050406030204" pitchFamily="18" charset="0"/>
                <a:cs typeface="Minion Pro"/>
              </a:rPr>
              <a:t>ocenjevanje</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točke</a:t>
            </a:r>
            <a:r>
              <a:rPr lang="en-GB" sz="2000" dirty="0">
                <a:solidFill>
                  <a:srgbClr val="000000"/>
                </a:solidFill>
                <a:effectLst/>
                <a:latin typeface="Cambria" panose="02040503050406030204" pitchFamily="18" charset="0"/>
                <a:ea typeface="Cambria" panose="02040503050406030204" pitchFamily="18" charset="0"/>
                <a:cs typeface="Minion Pro"/>
              </a:rPr>
              <a:t> za </a:t>
            </a:r>
            <a:r>
              <a:rPr lang="en-GB" sz="2000" dirty="0" err="1">
                <a:solidFill>
                  <a:srgbClr val="000000"/>
                </a:solidFill>
                <a:effectLst/>
                <a:latin typeface="Cambria" panose="02040503050406030204" pitchFamily="18" charset="0"/>
                <a:ea typeface="Cambria" panose="02040503050406030204" pitchFamily="18" charset="0"/>
                <a:cs typeface="Minion Pro"/>
              </a:rPr>
              <a:t>vpis</a:t>
            </a:r>
            <a:r>
              <a:rPr lang="en-GB" sz="2000" dirty="0">
                <a:solidFill>
                  <a:srgbClr val="000000"/>
                </a:solidFill>
                <a:effectLst/>
                <a:latin typeface="Cambria" panose="02040503050406030204" pitchFamily="18" charset="0"/>
                <a:ea typeface="Cambria" panose="02040503050406030204" pitchFamily="18" charset="0"/>
                <a:cs typeface="Minion Pro"/>
              </a:rPr>
              <a:t> v </a:t>
            </a:r>
            <a:r>
              <a:rPr lang="en-GB" sz="2000" dirty="0" err="1">
                <a:solidFill>
                  <a:srgbClr val="000000"/>
                </a:solidFill>
                <a:effectLst/>
                <a:latin typeface="Cambria" panose="02040503050406030204" pitchFamily="18" charset="0"/>
                <a:ea typeface="Cambria" panose="02040503050406030204" pitchFamily="18" charset="0"/>
                <a:cs typeface="Minion Pro"/>
              </a:rPr>
              <a:t>srednjo</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šolo</a:t>
            </a:r>
            <a:r>
              <a:rPr lang="en-GB" sz="2000" dirty="0">
                <a:solidFill>
                  <a:srgbClr val="000000"/>
                </a:solidFill>
                <a:effectLst/>
                <a:latin typeface="Cambria" panose="02040503050406030204" pitchFamily="18" charset="0"/>
                <a:ea typeface="Cambria" panose="02040503050406030204" pitchFamily="18" charset="0"/>
                <a:cs typeface="Minion Pro"/>
              </a:rPr>
              <a:t>) </a:t>
            </a:r>
            <a:endParaRPr lang="sl-SI" sz="2000" dirty="0">
              <a:solidFill>
                <a:srgbClr val="000000"/>
              </a:solidFill>
              <a:effectLst/>
              <a:latin typeface="Cambria" panose="02040503050406030204" pitchFamily="18" charset="0"/>
              <a:ea typeface="Cambria" panose="02040503050406030204" pitchFamily="18" charset="0"/>
              <a:cs typeface="Minion Pro"/>
            </a:endParaRPr>
          </a:p>
          <a:p>
            <a:endParaRPr lang="sl-SI" sz="2000" dirty="0">
              <a:solidFill>
                <a:srgbClr val="000000"/>
              </a:solidFill>
              <a:effectLst/>
              <a:latin typeface="Cambria" panose="02040503050406030204" pitchFamily="18" charset="0"/>
              <a:ea typeface="Cambria" panose="02040503050406030204" pitchFamily="18" charset="0"/>
              <a:cs typeface="Minion Pro"/>
            </a:endParaRPr>
          </a:p>
          <a:p>
            <a:r>
              <a:rPr lang="en-GB" sz="2400" dirty="0" err="1">
                <a:solidFill>
                  <a:srgbClr val="000000"/>
                </a:solidFill>
                <a:effectLst/>
                <a:latin typeface="Cambria" panose="02040503050406030204" pitchFamily="18" charset="0"/>
                <a:ea typeface="Cambria" panose="02040503050406030204" pitchFamily="18" charset="0"/>
                <a:cs typeface="Minion Pro"/>
              </a:rPr>
              <a:t>nerazumevajoči</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učitelji</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sl-SI" sz="2000" dirty="0">
                <a:solidFill>
                  <a:srgbClr val="000000"/>
                </a:solidFill>
                <a:effectLst/>
                <a:latin typeface="Cambria" panose="02040503050406030204" pitchFamily="18" charset="0"/>
                <a:ea typeface="Cambria" panose="02040503050406030204" pitchFamily="18" charset="0"/>
                <a:cs typeface="Minion Pro"/>
              </a:rPr>
              <a:t>(</a:t>
            </a:r>
            <a:r>
              <a:rPr lang="en-GB" sz="2000" dirty="0" err="1">
                <a:solidFill>
                  <a:srgbClr val="000000"/>
                </a:solidFill>
                <a:effectLst/>
                <a:latin typeface="Cambria" panose="02040503050406030204" pitchFamily="18" charset="0"/>
                <a:ea typeface="Cambria" panose="02040503050406030204" pitchFamily="18" charset="0"/>
                <a:cs typeface="Minion Pro"/>
              </a:rPr>
              <a:t>če</a:t>
            </a:r>
            <a:r>
              <a:rPr lang="en-GB" sz="2000" dirty="0">
                <a:solidFill>
                  <a:srgbClr val="000000"/>
                </a:solidFill>
                <a:effectLst/>
                <a:latin typeface="Cambria" panose="02040503050406030204" pitchFamily="18" charset="0"/>
                <a:ea typeface="Cambria" panose="02040503050406030204" pitchFamily="18" charset="0"/>
                <a:cs typeface="Minion Pro"/>
              </a:rPr>
              <a:t> se </a:t>
            </a:r>
            <a:r>
              <a:rPr lang="en-GB" sz="2000" dirty="0" err="1">
                <a:solidFill>
                  <a:srgbClr val="000000"/>
                </a:solidFill>
                <a:effectLst/>
                <a:latin typeface="Cambria" panose="02040503050406030204" pitchFamily="18" charset="0"/>
                <a:ea typeface="Cambria" panose="02040503050406030204" pitchFamily="18" charset="0"/>
                <a:cs typeface="Minion Pro"/>
              </a:rPr>
              <a:t>jim</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zaupamo</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nas</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prehitro</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odpravijo</a:t>
            </a:r>
            <a:r>
              <a:rPr lang="en-GB" sz="2000" dirty="0">
                <a:solidFill>
                  <a:srgbClr val="000000"/>
                </a:solidFill>
                <a:effectLst/>
                <a:latin typeface="Cambria" panose="02040503050406030204" pitchFamily="18" charset="0"/>
                <a:ea typeface="Cambria" panose="02040503050406030204" pitchFamily="18" charset="0"/>
                <a:cs typeface="Minion Pro"/>
              </a:rPr>
              <a:t> z </a:t>
            </a:r>
            <a:r>
              <a:rPr lang="en-GB" sz="2000" dirty="0" err="1">
                <a:solidFill>
                  <a:srgbClr val="000000"/>
                </a:solidFill>
                <a:effectLst/>
                <a:latin typeface="Cambria" panose="02040503050406030204" pitchFamily="18" charset="0"/>
                <a:ea typeface="Cambria" panose="02040503050406030204" pitchFamily="18" charset="0"/>
                <a:cs typeface="Minion Pro"/>
              </a:rPr>
              <a:t>raznimi</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floskulami</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si</a:t>
            </a:r>
            <a:r>
              <a:rPr lang="en-GB" sz="2000" dirty="0">
                <a:solidFill>
                  <a:srgbClr val="000000"/>
                </a:solidFill>
                <a:effectLst/>
                <a:latin typeface="Cambria" panose="02040503050406030204" pitchFamily="18" charset="0"/>
                <a:ea typeface="Cambria" panose="02040503050406030204" pitchFamily="18" charset="0"/>
                <a:cs typeface="Minion Pro"/>
              </a:rPr>
              <a:t> ga </a:t>
            </a:r>
            <a:r>
              <a:rPr lang="en-GB" sz="2000" dirty="0" err="1">
                <a:solidFill>
                  <a:srgbClr val="000000"/>
                </a:solidFill>
                <a:effectLst/>
                <a:latin typeface="Cambria" panose="02040503050406030204" pitchFamily="18" charset="0"/>
                <a:ea typeface="Cambria" panose="02040503050406030204" pitchFamily="18" charset="0"/>
                <a:cs typeface="Minion Pro"/>
              </a:rPr>
              <a:t>že</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izzival</a:t>
            </a:r>
            <a:r>
              <a:rPr lang="en-GB" sz="2000" dirty="0">
                <a:solidFill>
                  <a:srgbClr val="000000"/>
                </a:solidFill>
                <a:effectLst/>
                <a:latin typeface="Cambria" panose="02040503050406030204" pitchFamily="18" charset="0"/>
                <a:ea typeface="Cambria" panose="02040503050406030204" pitchFamily="18" charset="0"/>
                <a:cs typeface="Minion Pro"/>
              </a:rPr>
              <a:t>/- a", "</a:t>
            </a:r>
            <a:r>
              <a:rPr lang="en-GB" sz="2000" dirty="0" err="1">
                <a:solidFill>
                  <a:srgbClr val="000000"/>
                </a:solidFill>
                <a:effectLst/>
                <a:latin typeface="Cambria" panose="02040503050406030204" pitchFamily="18" charset="0"/>
                <a:ea typeface="Cambria" panose="02040503050406030204" pitchFamily="18" charset="0"/>
                <a:cs typeface="Minion Pro"/>
              </a:rPr>
              <a:t>malo</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potrpi</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saj</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ni</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tako</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hudo</a:t>
            </a:r>
            <a:r>
              <a:rPr lang="en-GB" sz="2000" dirty="0">
                <a:solidFill>
                  <a:srgbClr val="000000"/>
                </a:solidFill>
                <a:effectLst/>
                <a:latin typeface="Cambria" panose="02040503050406030204" pitchFamily="18" charset="0"/>
                <a:ea typeface="Cambria" panose="02040503050406030204" pitchFamily="18" charset="0"/>
                <a:cs typeface="Minion Pro"/>
              </a:rPr>
              <a:t>", </a:t>
            </a:r>
            <a:r>
              <a:rPr lang="en-GB" sz="2000" dirty="0" err="1">
                <a:solidFill>
                  <a:srgbClr val="000000"/>
                </a:solidFill>
                <a:effectLst/>
                <a:latin typeface="Cambria" panose="02040503050406030204" pitchFamily="18" charset="0"/>
                <a:ea typeface="Cambria" panose="02040503050406030204" pitchFamily="18" charset="0"/>
                <a:cs typeface="Minion Pro"/>
              </a:rPr>
              <a:t>itd</a:t>
            </a:r>
            <a:r>
              <a:rPr lang="en-GB" sz="2000" dirty="0">
                <a:solidFill>
                  <a:srgbClr val="000000"/>
                </a:solidFill>
                <a:effectLst/>
                <a:latin typeface="Cambria" panose="02040503050406030204" pitchFamily="18" charset="0"/>
                <a:ea typeface="Cambria" panose="02040503050406030204" pitchFamily="18" charset="0"/>
                <a:cs typeface="Minion Pro"/>
              </a:rPr>
              <a:t>.) </a:t>
            </a:r>
            <a:endParaRPr lang="sl-SI" sz="2000" dirty="0">
              <a:solidFill>
                <a:srgbClr val="000000"/>
              </a:solidFill>
              <a:effectLst/>
              <a:latin typeface="Cambria" panose="02040503050406030204" pitchFamily="18" charset="0"/>
              <a:ea typeface="Cambria" panose="02040503050406030204" pitchFamily="18" charset="0"/>
              <a:cs typeface="Minion Pro"/>
            </a:endParaRPr>
          </a:p>
          <a:p>
            <a:endParaRPr lang="sl-SI" sz="2000" dirty="0">
              <a:solidFill>
                <a:srgbClr val="000000"/>
              </a:solidFill>
              <a:effectLst/>
              <a:latin typeface="Cambria" panose="02040503050406030204" pitchFamily="18" charset="0"/>
              <a:ea typeface="Cambria" panose="02040503050406030204" pitchFamily="18" charset="0"/>
              <a:cs typeface="Minion Pro"/>
            </a:endParaRPr>
          </a:p>
          <a:p>
            <a:r>
              <a:rPr lang="sl-SI" sz="2400" dirty="0">
                <a:solidFill>
                  <a:srgbClr val="000000"/>
                </a:solidFill>
                <a:latin typeface="Cambria" panose="02040503050406030204" pitchFamily="18" charset="0"/>
                <a:ea typeface="Cambria" panose="02040503050406030204" pitchFamily="18" charset="0"/>
                <a:cs typeface="Minion Pro"/>
              </a:rPr>
              <a:t>i</a:t>
            </a:r>
            <a:r>
              <a:rPr lang="en-GB" sz="2400" dirty="0" err="1">
                <a:solidFill>
                  <a:srgbClr val="000000"/>
                </a:solidFill>
                <a:effectLst/>
                <a:latin typeface="Cambria" panose="02040503050406030204" pitchFamily="18" charset="0"/>
                <a:ea typeface="Cambria" panose="02040503050406030204" pitchFamily="18" charset="0"/>
                <a:cs typeface="Minion Pro"/>
              </a:rPr>
              <a:t>zpostavljanje</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nadarjenih</a:t>
            </a:r>
            <a:r>
              <a:rPr lang="en-GB" sz="2400" dirty="0">
                <a:solidFill>
                  <a:srgbClr val="000000"/>
                </a:solidFill>
                <a:effectLst/>
                <a:latin typeface="Cambria" panose="02040503050406030204" pitchFamily="18" charset="0"/>
                <a:ea typeface="Cambria" panose="02040503050406030204" pitchFamily="18" charset="0"/>
                <a:cs typeface="Minion Pro"/>
              </a:rPr>
              <a:t> – to </a:t>
            </a:r>
            <a:r>
              <a:rPr lang="en-GB" sz="2400" dirty="0" err="1">
                <a:solidFill>
                  <a:srgbClr val="000000"/>
                </a:solidFill>
                <a:effectLst/>
                <a:latin typeface="Cambria" panose="02040503050406030204" pitchFamily="18" charset="0"/>
                <a:ea typeface="Cambria" panose="02040503050406030204" pitchFamily="18" charset="0"/>
                <a:cs typeface="Minion Pro"/>
              </a:rPr>
              <a:t>lahko</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povzroča</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stres</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enim</a:t>
            </a:r>
            <a:r>
              <a:rPr lang="en-GB" sz="2400" dirty="0">
                <a:solidFill>
                  <a:srgbClr val="000000"/>
                </a:solidFill>
                <a:effectLst/>
                <a:latin typeface="Cambria" panose="02040503050406030204" pitchFamily="18" charset="0"/>
                <a:ea typeface="Cambria" panose="02040503050406030204" pitchFamily="18" charset="0"/>
                <a:cs typeface="Minion Pro"/>
              </a:rPr>
              <a:t> in </a:t>
            </a:r>
            <a:r>
              <a:rPr lang="en-GB" sz="2400" dirty="0" err="1">
                <a:solidFill>
                  <a:srgbClr val="000000"/>
                </a:solidFill>
                <a:effectLst/>
                <a:latin typeface="Cambria" panose="02040503050406030204" pitchFamily="18" charset="0"/>
                <a:ea typeface="Cambria" panose="02040503050406030204" pitchFamily="18" charset="0"/>
                <a:cs typeface="Minion Pro"/>
              </a:rPr>
              <a:t>drugim</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saj</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nadarjenim</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ni</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vedno</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všeč</a:t>
            </a:r>
            <a:r>
              <a:rPr lang="en-GB" sz="2400" dirty="0">
                <a:solidFill>
                  <a:srgbClr val="000000"/>
                </a:solidFill>
                <a:effectLst/>
                <a:latin typeface="Cambria" panose="02040503050406030204" pitchFamily="18" charset="0"/>
                <a:ea typeface="Cambria" panose="02040503050406030204" pitchFamily="18" charset="0"/>
                <a:cs typeface="Minion Pro"/>
              </a:rPr>
              <a:t>, da se </a:t>
            </a:r>
            <a:r>
              <a:rPr lang="en-GB" sz="2400" dirty="0" err="1">
                <a:solidFill>
                  <a:srgbClr val="000000"/>
                </a:solidFill>
                <a:effectLst/>
                <a:latin typeface="Cambria" panose="02040503050406030204" pitchFamily="18" charset="0"/>
                <a:ea typeface="Cambria" panose="02040503050406030204" pitchFamily="18" charset="0"/>
                <a:cs typeface="Minion Pro"/>
              </a:rPr>
              <a:t>jih</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favorizira</a:t>
            </a:r>
            <a:r>
              <a:rPr lang="en-GB" sz="2400" dirty="0">
                <a:solidFill>
                  <a:srgbClr val="000000"/>
                </a:solidFill>
                <a:effectLst/>
                <a:latin typeface="Cambria" panose="02040503050406030204" pitchFamily="18" charset="0"/>
                <a:ea typeface="Cambria" panose="02040503050406030204" pitchFamily="18" charset="0"/>
                <a:cs typeface="Minion Pro"/>
              </a:rPr>
              <a:t> (se </a:t>
            </a:r>
            <a:r>
              <a:rPr lang="en-GB" sz="2400" dirty="0" err="1">
                <a:solidFill>
                  <a:srgbClr val="000000"/>
                </a:solidFill>
                <a:effectLst/>
                <a:latin typeface="Cambria" panose="02040503050406030204" pitchFamily="18" charset="0"/>
                <a:ea typeface="Cambria" panose="02040503050406030204" pitchFamily="18" charset="0"/>
                <a:cs typeface="Minion Pro"/>
              </a:rPr>
              <a:t>zgodi</a:t>
            </a:r>
            <a:r>
              <a:rPr lang="en-GB" sz="2400" dirty="0">
                <a:solidFill>
                  <a:srgbClr val="000000"/>
                </a:solidFill>
                <a:effectLst/>
                <a:latin typeface="Cambria" panose="02040503050406030204" pitchFamily="18" charset="0"/>
                <a:ea typeface="Cambria" panose="02040503050406030204" pitchFamily="18" charset="0"/>
                <a:cs typeface="Minion Pro"/>
              </a:rPr>
              <a:t>, da se od </a:t>
            </a:r>
            <a:r>
              <a:rPr lang="en-GB" sz="2400" dirty="0" err="1">
                <a:solidFill>
                  <a:srgbClr val="000000"/>
                </a:solidFill>
                <a:effectLst/>
                <a:latin typeface="Cambria" panose="02040503050406030204" pitchFamily="18" charset="0"/>
                <a:ea typeface="Cambria" panose="02040503050406030204" pitchFamily="18" charset="0"/>
                <a:cs typeface="Minion Pro"/>
              </a:rPr>
              <a:t>njih</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zahteva</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več</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tudi</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na</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področjih</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na</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katerih</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niso</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prepoznani</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kot</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nadarjeni</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drugi</a:t>
            </a:r>
            <a:r>
              <a:rPr lang="en-GB" sz="2400" dirty="0">
                <a:solidFill>
                  <a:srgbClr val="000000"/>
                </a:solidFill>
                <a:effectLst/>
                <a:latin typeface="Cambria" panose="02040503050406030204" pitchFamily="18" charset="0"/>
                <a:ea typeface="Cambria" panose="02040503050406030204" pitchFamily="18" charset="0"/>
                <a:cs typeface="Minion Pro"/>
              </a:rPr>
              <a:t> pa se </a:t>
            </a:r>
            <a:r>
              <a:rPr lang="en-GB" sz="2400" dirty="0" err="1">
                <a:solidFill>
                  <a:srgbClr val="000000"/>
                </a:solidFill>
                <a:effectLst/>
                <a:latin typeface="Cambria" panose="02040503050406030204" pitchFamily="18" charset="0"/>
                <a:ea typeface="Cambria" panose="02040503050406030204" pitchFamily="18" charset="0"/>
                <a:cs typeface="Minion Pro"/>
              </a:rPr>
              <a:t>počutijo</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zapostavljen</a:t>
            </a:r>
            <a:r>
              <a:rPr lang="sl-SI" sz="2400" dirty="0">
                <a:solidFill>
                  <a:srgbClr val="000000"/>
                </a:solidFill>
                <a:effectLst/>
                <a:latin typeface="Cambria" panose="02040503050406030204" pitchFamily="18" charset="0"/>
                <a:ea typeface="Cambria" panose="02040503050406030204" pitchFamily="18" charset="0"/>
                <a:cs typeface="Minion Pro"/>
              </a:rPr>
              <a:t>e</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oziroma</a:t>
            </a:r>
            <a:r>
              <a:rPr lang="en-GB" sz="2400" dirty="0">
                <a:solidFill>
                  <a:srgbClr val="000000"/>
                </a:solidFill>
                <a:effectLst/>
                <a:latin typeface="Cambria" panose="02040503050406030204" pitchFamily="18" charset="0"/>
                <a:ea typeface="Cambria" panose="02040503050406030204" pitchFamily="18" charset="0"/>
                <a:cs typeface="Minion Pro"/>
              </a:rPr>
              <a:t> ne </a:t>
            </a:r>
            <a:r>
              <a:rPr lang="en-GB" sz="2400" dirty="0" err="1">
                <a:solidFill>
                  <a:srgbClr val="000000"/>
                </a:solidFill>
                <a:effectLst/>
                <a:latin typeface="Cambria" panose="02040503050406030204" pitchFamily="18" charset="0"/>
                <a:ea typeface="Cambria" panose="02040503050406030204" pitchFamily="18" charset="0"/>
                <a:cs typeface="Minion Pro"/>
              </a:rPr>
              <a:t>dobijo</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enake</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količine</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pozornosti</a:t>
            </a:r>
            <a:r>
              <a:rPr lang="en-GB" sz="2400" dirty="0">
                <a:solidFill>
                  <a:srgbClr val="000000"/>
                </a:solidFill>
                <a:effectLst/>
                <a:latin typeface="Cambria" panose="02040503050406030204" pitchFamily="18" charset="0"/>
                <a:ea typeface="Cambria" panose="02040503050406030204" pitchFamily="18" charset="0"/>
                <a:cs typeface="Minion Pro"/>
              </a:rPr>
              <a:t>, </a:t>
            </a:r>
            <a:r>
              <a:rPr lang="en-GB" sz="2400" dirty="0" err="1">
                <a:solidFill>
                  <a:srgbClr val="000000"/>
                </a:solidFill>
                <a:effectLst/>
                <a:latin typeface="Cambria" panose="02040503050406030204" pitchFamily="18" charset="0"/>
                <a:ea typeface="Cambria" panose="02040503050406030204" pitchFamily="18" charset="0"/>
                <a:cs typeface="Minion Pro"/>
              </a:rPr>
              <a:t>znanja</a:t>
            </a:r>
            <a:r>
              <a:rPr lang="en-GB" sz="2400" dirty="0">
                <a:solidFill>
                  <a:srgbClr val="000000"/>
                </a:solidFill>
                <a:effectLst/>
                <a:latin typeface="Cambria" panose="02040503050406030204" pitchFamily="18" charset="0"/>
                <a:ea typeface="Cambria" panose="02040503050406030204" pitchFamily="18" charset="0"/>
                <a:cs typeface="Minion Pro"/>
              </a:rPr>
              <a:t> in </a:t>
            </a:r>
            <a:r>
              <a:rPr lang="en-GB" sz="2400" dirty="0" err="1">
                <a:solidFill>
                  <a:srgbClr val="000000"/>
                </a:solidFill>
                <a:effectLst/>
                <a:latin typeface="Cambria" panose="02040503050406030204" pitchFamily="18" charset="0"/>
                <a:ea typeface="Cambria" panose="02040503050406030204" pitchFamily="18" charset="0"/>
                <a:cs typeface="Minion Pro"/>
              </a:rPr>
              <a:t>razumevanja</a:t>
            </a:r>
            <a:r>
              <a:rPr lang="en-GB" sz="2400" dirty="0">
                <a:solidFill>
                  <a:srgbClr val="000000"/>
                </a:solidFill>
                <a:effectLst/>
                <a:latin typeface="Cambria" panose="02040503050406030204" pitchFamily="18" charset="0"/>
                <a:ea typeface="Cambria" panose="02040503050406030204" pitchFamily="18" charset="0"/>
                <a:cs typeface="Minion Pro"/>
              </a:rPr>
              <a:t>.</a:t>
            </a:r>
            <a:endParaRPr lang="sl-SI" sz="2400" dirty="0">
              <a:solidFill>
                <a:srgbClr val="000000"/>
              </a:solidFill>
              <a:effectLst/>
              <a:latin typeface="Cambria" panose="02040503050406030204" pitchFamily="18" charset="0"/>
              <a:ea typeface="Cambria" panose="02040503050406030204" pitchFamily="18" charset="0"/>
              <a:cs typeface="Minion Pro"/>
            </a:endParaRPr>
          </a:p>
          <a:p>
            <a:endParaRPr lang="sl-SI" dirty="0"/>
          </a:p>
        </p:txBody>
      </p:sp>
    </p:spTree>
    <p:extLst>
      <p:ext uri="{BB962C8B-B14F-4D97-AF65-F5344CB8AC3E}">
        <p14:creationId xmlns:p14="http://schemas.microsoft.com/office/powerpoint/2010/main" val="3490558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961C2B2-3388-45AD-A10F-20B8B48D962F}"/>
              </a:ext>
            </a:extLst>
          </p:cNvPr>
          <p:cNvSpPr>
            <a:spLocks noGrp="1"/>
          </p:cNvSpPr>
          <p:nvPr>
            <p:ph type="title"/>
          </p:nvPr>
        </p:nvSpPr>
        <p:spPr>
          <a:xfrm>
            <a:off x="692426" y="404880"/>
            <a:ext cx="10515600" cy="980575"/>
          </a:xfrm>
          <a:solidFill>
            <a:schemeClr val="accent1">
              <a:lumMod val="40000"/>
              <a:lumOff val="60000"/>
            </a:schemeClr>
          </a:solidFill>
        </p:spPr>
        <p:txBody>
          <a:bodyPr>
            <a:normAutofit fontScale="90000"/>
          </a:bodyPr>
          <a:lstStyle/>
          <a:p>
            <a:pPr algn="ctr"/>
            <a:r>
              <a:rPr lang="sl-SI" sz="3500" b="1" dirty="0">
                <a:solidFill>
                  <a:srgbClr val="0070C0"/>
                </a:solidFill>
                <a:latin typeface="Cambria" panose="02040503050406030204" pitchFamily="18" charset="0"/>
              </a:rPr>
              <a:t>Šola (v sklopu letošnje teme </a:t>
            </a:r>
            <a:r>
              <a:rPr lang="sl-SI" sz="3500" b="1" i="1" dirty="0">
                <a:solidFill>
                  <a:srgbClr val="0070C0"/>
                </a:solidFill>
                <a:latin typeface="Cambria" panose="02040503050406030204" pitchFamily="18" charset="0"/>
              </a:rPr>
              <a:t>Duševno zdravje otrok in mladih</a:t>
            </a:r>
            <a:r>
              <a:rPr lang="sl-SI" sz="3500" b="1" dirty="0">
                <a:solidFill>
                  <a:srgbClr val="0070C0"/>
                </a:solidFill>
                <a:latin typeface="Cambria" panose="02040503050406030204" pitchFamily="18" charset="0"/>
              </a:rPr>
              <a:t>)</a:t>
            </a:r>
          </a:p>
        </p:txBody>
      </p:sp>
      <p:sp>
        <p:nvSpPr>
          <p:cNvPr id="6" name="Označba mesta vsebine 5">
            <a:extLst>
              <a:ext uri="{FF2B5EF4-FFF2-40B4-BE49-F238E27FC236}">
                <a16:creationId xmlns:a16="http://schemas.microsoft.com/office/drawing/2014/main" id="{41018731-25A4-081F-FEAC-A57A90866B1B}"/>
              </a:ext>
            </a:extLst>
          </p:cNvPr>
          <p:cNvSpPr>
            <a:spLocks noGrp="1"/>
          </p:cNvSpPr>
          <p:nvPr>
            <p:ph idx="1"/>
          </p:nvPr>
        </p:nvSpPr>
        <p:spPr>
          <a:xfrm>
            <a:off x="530087" y="1696276"/>
            <a:ext cx="11145078" cy="4756843"/>
          </a:xfrm>
        </p:spPr>
        <p:txBody>
          <a:bodyPr>
            <a:normAutofit fontScale="92500"/>
          </a:bodyPr>
          <a:lstStyle/>
          <a:p>
            <a:pPr marL="0" indent="0">
              <a:lnSpc>
                <a:spcPct val="115000"/>
              </a:lnSpc>
              <a:buNone/>
            </a:pPr>
            <a:r>
              <a:rPr lang="sl-SI" sz="2200" dirty="0">
                <a:solidFill>
                  <a:srgbClr val="000000"/>
                </a:solidFill>
                <a:latin typeface="Cambria" panose="02040503050406030204" pitchFamily="18" charset="0"/>
                <a:ea typeface="Cambria" panose="02040503050406030204" pitchFamily="18" charset="0"/>
                <a:cs typeface="Minion Pro"/>
              </a:rPr>
              <a:t>Predlogi za izboljšave:</a:t>
            </a:r>
          </a:p>
          <a:p>
            <a:pPr marL="0" indent="0">
              <a:lnSpc>
                <a:spcPct val="115000"/>
              </a:lnSpc>
              <a:buNone/>
            </a:pP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učitelji</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bodo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ljudje</a:t>
            </a:r>
            <a:r>
              <a:rPr lang="en-GB" sz="2200" dirty="0">
                <a:solidFill>
                  <a:srgbClr val="000000"/>
                </a:solidFill>
                <a:effectLst/>
                <a:latin typeface="Cambria" panose="02040503050406030204" pitchFamily="18" charset="0"/>
                <a:ea typeface="Cambria" panose="02040503050406030204" pitchFamily="18" charset="0"/>
                <a:cs typeface="Minion Pro"/>
              </a:rPr>
              <a:t>, ki </a:t>
            </a:r>
            <a:r>
              <a:rPr lang="en-GB" sz="2200" dirty="0" err="1">
                <a:solidFill>
                  <a:srgbClr val="000000"/>
                </a:solidFill>
                <a:effectLst/>
                <a:latin typeface="Cambria" panose="02040503050406030204" pitchFamily="18" charset="0"/>
                <a:ea typeface="Cambria" panose="02040503050406030204" pitchFamily="18" charset="0"/>
                <a:cs typeface="Minion Pro"/>
              </a:rPr>
              <a:t>jim</a:t>
            </a:r>
            <a:r>
              <a:rPr lang="en-GB" sz="2200" dirty="0">
                <a:solidFill>
                  <a:srgbClr val="000000"/>
                </a:solidFill>
                <a:effectLst/>
                <a:latin typeface="Cambria" panose="02040503050406030204" pitchFamily="18" charset="0"/>
                <a:ea typeface="Cambria" panose="02040503050406030204" pitchFamily="18" charset="0"/>
                <a:cs typeface="Minion Pro"/>
              </a:rPr>
              <a:t> je mar za </a:t>
            </a:r>
            <a:r>
              <a:rPr lang="en-GB" sz="2200" dirty="0" err="1">
                <a:solidFill>
                  <a:srgbClr val="000000"/>
                </a:solidFill>
                <a:effectLst/>
                <a:latin typeface="Cambria" panose="02040503050406030204" pitchFamily="18" charset="0"/>
                <a:ea typeface="Cambria" panose="02040503050406030204" pitchFamily="18" charset="0"/>
                <a:cs typeface="Minion Pro"/>
              </a:rPr>
              <a:t>otroke</a:t>
            </a:r>
            <a:r>
              <a:rPr lang="en-GB" sz="2200" dirty="0">
                <a:solidFill>
                  <a:srgbClr val="000000"/>
                </a:solidFill>
                <a:effectLst/>
                <a:latin typeface="Cambria" panose="02040503050406030204" pitchFamily="18" charset="0"/>
                <a:ea typeface="Cambria" panose="02040503050406030204" pitchFamily="18" charset="0"/>
                <a:cs typeface="Minion Pro"/>
              </a:rPr>
              <a:t> in ne </a:t>
            </a:r>
            <a:r>
              <a:rPr lang="en-GB" sz="2200" dirty="0" err="1">
                <a:solidFill>
                  <a:srgbClr val="000000"/>
                </a:solidFill>
                <a:effectLst/>
                <a:latin typeface="Cambria" panose="02040503050406030204" pitchFamily="18" charset="0"/>
                <a:ea typeface="Cambria" panose="02040503050406030204" pitchFamily="18" charset="0"/>
                <a:cs typeface="Minion Pro"/>
              </a:rPr>
              <a:t>samo</a:t>
            </a:r>
            <a:r>
              <a:rPr lang="en-GB" sz="2200" dirty="0">
                <a:solidFill>
                  <a:srgbClr val="000000"/>
                </a:solidFill>
                <a:effectLst/>
                <a:latin typeface="Cambria" panose="02040503050406030204" pitchFamily="18" charset="0"/>
                <a:ea typeface="Cambria" panose="02040503050406030204" pitchFamily="18" charset="0"/>
                <a:cs typeface="Minion Pro"/>
              </a:rPr>
              <a:t> za </a:t>
            </a:r>
            <a:r>
              <a:rPr lang="en-GB" sz="2200" dirty="0" err="1">
                <a:solidFill>
                  <a:srgbClr val="000000"/>
                </a:solidFill>
                <a:effectLst/>
                <a:latin typeface="Cambria" panose="02040503050406030204" pitchFamily="18" charset="0"/>
                <a:ea typeface="Cambria" panose="02040503050406030204" pitchFamily="18" charset="0"/>
                <a:cs typeface="Minion Pro"/>
              </a:rPr>
              <a:t>podajanje</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znanja</a:t>
            </a:r>
            <a:r>
              <a:rPr lang="en-GB" sz="2200" dirty="0">
                <a:solidFill>
                  <a:srgbClr val="000000"/>
                </a:solidFill>
                <a:effectLst/>
                <a:latin typeface="Cambria" panose="02040503050406030204" pitchFamily="18" charset="0"/>
                <a:ea typeface="Cambria" panose="02040503050406030204" pitchFamily="18" charset="0"/>
                <a:cs typeface="Minion Pro"/>
              </a:rPr>
              <a:t> (to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se </a:t>
            </a:r>
            <a:r>
              <a:rPr lang="en-GB" sz="2200" dirty="0" err="1">
                <a:solidFill>
                  <a:srgbClr val="000000"/>
                </a:solidFill>
                <a:effectLst/>
                <a:latin typeface="Cambria" panose="02040503050406030204" pitchFamily="18" charset="0"/>
                <a:ea typeface="Cambria" panose="02040503050406030204" pitchFamily="18" charset="0"/>
                <a:cs typeface="Minion Pro"/>
              </a:rPr>
              <a:t>vključi</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tudi</a:t>
            </a:r>
            <a:r>
              <a:rPr lang="en-GB" sz="2200" dirty="0">
                <a:solidFill>
                  <a:srgbClr val="000000"/>
                </a:solidFill>
                <a:effectLst/>
                <a:latin typeface="Cambria" panose="02040503050406030204" pitchFamily="18" charset="0"/>
                <a:ea typeface="Cambria" panose="02040503050406030204" pitchFamily="18" charset="0"/>
                <a:cs typeface="Minion Pro"/>
              </a:rPr>
              <a:t> v </a:t>
            </a:r>
            <a:r>
              <a:rPr lang="en-GB" sz="2200" dirty="0" err="1">
                <a:solidFill>
                  <a:srgbClr val="000000"/>
                </a:solidFill>
                <a:effectLst/>
                <a:latin typeface="Cambria" panose="02040503050406030204" pitchFamily="18" charset="0"/>
                <a:ea typeface="Cambria" panose="02040503050406030204" pitchFamily="18" charset="0"/>
                <a:cs typeface="Minion Pro"/>
              </a:rPr>
              <a:t>šolanje</a:t>
            </a:r>
            <a:r>
              <a:rPr lang="en-GB" sz="2200" dirty="0">
                <a:solidFill>
                  <a:srgbClr val="000000"/>
                </a:solidFill>
                <a:effectLst/>
                <a:latin typeface="Cambria" panose="02040503050406030204" pitchFamily="18" charset="0"/>
                <a:ea typeface="Cambria" panose="02040503050406030204" pitchFamily="18" charset="0"/>
                <a:cs typeface="Minion Pro"/>
              </a:rPr>
              <a:t> za </a:t>
            </a:r>
            <a:r>
              <a:rPr lang="en-GB" sz="2200" dirty="0" err="1">
                <a:solidFill>
                  <a:srgbClr val="000000"/>
                </a:solidFill>
                <a:effectLst/>
                <a:latin typeface="Cambria" panose="02040503050406030204" pitchFamily="18" charset="0"/>
                <a:ea typeface="Cambria" panose="02040503050406030204" pitchFamily="18" charset="0"/>
                <a:cs typeface="Minion Pro"/>
              </a:rPr>
              <a:t>učitelje</a:t>
            </a:r>
            <a:r>
              <a:rPr lang="en-GB" sz="2200" dirty="0">
                <a:solidFill>
                  <a:srgbClr val="000000"/>
                </a:solidFill>
                <a:effectLst/>
                <a:latin typeface="Cambria" panose="02040503050406030204" pitchFamily="18" charset="0"/>
                <a:ea typeface="Cambria" panose="02040503050406030204" pitchFamily="18" charset="0"/>
                <a:cs typeface="Minion Pro"/>
              </a:rPr>
              <a:t>); </a:t>
            </a:r>
            <a:endParaRPr lang="sl-SI" sz="2200" dirty="0">
              <a:solidFill>
                <a:srgbClr val="000000"/>
              </a:solidFill>
              <a:effectLst/>
              <a:latin typeface="Cambria" panose="02040503050406030204" pitchFamily="18" charset="0"/>
              <a:ea typeface="Cambria" panose="02040503050406030204" pitchFamily="18" charset="0"/>
              <a:cs typeface="Minion Pro"/>
            </a:endParaRPr>
          </a:p>
          <a:p>
            <a:pPr marL="0" indent="0">
              <a:lnSpc>
                <a:spcPct val="115000"/>
              </a:lnSpc>
              <a:buNone/>
            </a:pP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vsaka</a:t>
            </a:r>
            <a:r>
              <a:rPr lang="en-GB" sz="2200" dirty="0">
                <a:solidFill>
                  <a:srgbClr val="000000"/>
                </a:solidFill>
                <a:effectLst/>
                <a:latin typeface="Cambria" panose="02040503050406030204" pitchFamily="18" charset="0"/>
                <a:ea typeface="Cambria" panose="02040503050406030204" pitchFamily="18" charset="0"/>
                <a:cs typeface="Minion Pro"/>
              </a:rPr>
              <a:t> šola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ima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vsaj</a:t>
            </a:r>
            <a:r>
              <a:rPr lang="en-GB" sz="2200" dirty="0">
                <a:solidFill>
                  <a:srgbClr val="000000"/>
                </a:solidFill>
                <a:effectLst/>
                <a:latin typeface="Cambria" panose="02040503050406030204" pitchFamily="18" charset="0"/>
                <a:ea typeface="Cambria" panose="02040503050406030204" pitchFamily="18" charset="0"/>
                <a:cs typeface="Minion Pro"/>
              </a:rPr>
              <a:t> 1 </a:t>
            </a:r>
            <a:r>
              <a:rPr lang="en-GB" sz="2200" dirty="0" err="1">
                <a:solidFill>
                  <a:srgbClr val="000000"/>
                </a:solidFill>
                <a:effectLst/>
                <a:latin typeface="Cambria" panose="02040503050406030204" pitchFamily="18" charset="0"/>
                <a:ea typeface="Cambria" panose="02040503050406030204" pitchFamily="18" charset="0"/>
                <a:cs typeface="Minion Pro"/>
              </a:rPr>
              <a:t>svetovalnega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delavca</a:t>
            </a:r>
            <a:r>
              <a:rPr lang="en-GB" sz="2200" dirty="0">
                <a:solidFill>
                  <a:srgbClr val="000000"/>
                </a:solidFill>
                <a:effectLst/>
                <a:latin typeface="Cambria" panose="02040503050406030204" pitchFamily="18" charset="0"/>
                <a:ea typeface="Cambria" panose="02040503050406030204" pitchFamily="18" charset="0"/>
                <a:cs typeface="Minion Pro"/>
              </a:rPr>
              <a:t> in 1 </a:t>
            </a:r>
            <a:r>
              <a:rPr lang="en-GB" sz="2200" dirty="0" err="1">
                <a:solidFill>
                  <a:srgbClr val="000000"/>
                </a:solidFill>
                <a:effectLst/>
                <a:latin typeface="Cambria" panose="02040503050406030204" pitchFamily="18" charset="0"/>
                <a:ea typeface="Cambria" panose="02040503050406030204" pitchFamily="18" charset="0"/>
                <a:cs typeface="Minion Pro"/>
              </a:rPr>
              <a:t>terapevta</a:t>
            </a:r>
            <a:r>
              <a:rPr lang="en-GB" sz="2200" dirty="0">
                <a:solidFill>
                  <a:srgbClr val="000000"/>
                </a:solidFill>
                <a:effectLst/>
                <a:latin typeface="Cambria" panose="02040503050406030204" pitchFamily="18" charset="0"/>
                <a:ea typeface="Cambria" panose="02040503050406030204" pitchFamily="18" charset="0"/>
                <a:cs typeface="Minion Pro"/>
              </a:rPr>
              <a:t>; </a:t>
            </a:r>
            <a:endParaRPr lang="sl-SI" sz="2200" dirty="0">
              <a:solidFill>
                <a:srgbClr val="000000"/>
              </a:solidFill>
              <a:effectLst/>
              <a:latin typeface="Cambria" panose="02040503050406030204" pitchFamily="18" charset="0"/>
              <a:ea typeface="Cambria" panose="02040503050406030204" pitchFamily="18" charset="0"/>
              <a:cs typeface="Minion Pro"/>
            </a:endParaRPr>
          </a:p>
          <a:p>
            <a:pPr marL="0" indent="0">
              <a:lnSpc>
                <a:spcPct val="115000"/>
              </a:lnSpc>
              <a:buNone/>
            </a:pP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vsaka</a:t>
            </a:r>
            <a:r>
              <a:rPr lang="en-GB" sz="2200" dirty="0">
                <a:solidFill>
                  <a:srgbClr val="000000"/>
                </a:solidFill>
                <a:effectLst/>
                <a:latin typeface="Cambria" panose="02040503050406030204" pitchFamily="18" charset="0"/>
                <a:ea typeface="Cambria" panose="02040503050406030204" pitchFamily="18" charset="0"/>
                <a:cs typeface="Minion Pro"/>
              </a:rPr>
              <a:t> šola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ima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psihologa</a:t>
            </a:r>
            <a:r>
              <a:rPr lang="en-GB" sz="2200" dirty="0">
                <a:solidFill>
                  <a:srgbClr val="000000"/>
                </a:solidFill>
                <a:effectLst/>
                <a:latin typeface="Cambria" panose="02040503050406030204" pitchFamily="18" charset="0"/>
                <a:ea typeface="Cambria" panose="02040503050406030204" pitchFamily="18" charset="0"/>
                <a:cs typeface="Minion Pro"/>
              </a:rPr>
              <a:t>, ki </a:t>
            </a:r>
            <a:r>
              <a:rPr lang="en-GB" sz="2200" dirty="0" err="1">
                <a:solidFill>
                  <a:srgbClr val="000000"/>
                </a:solidFill>
                <a:effectLst/>
                <a:latin typeface="Cambria" panose="02040503050406030204" pitchFamily="18" charset="0"/>
                <a:ea typeface="Cambria" panose="02040503050406030204" pitchFamily="18" charset="0"/>
                <a:cs typeface="Minion Pro"/>
              </a:rPr>
              <a:t>bo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poleg</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otrok</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delal</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tudi</a:t>
            </a:r>
            <a:r>
              <a:rPr lang="en-GB" sz="2200" dirty="0">
                <a:solidFill>
                  <a:srgbClr val="000000"/>
                </a:solidFill>
                <a:effectLst/>
                <a:latin typeface="Cambria" panose="02040503050406030204" pitchFamily="18" charset="0"/>
                <a:ea typeface="Cambria" panose="02040503050406030204" pitchFamily="18" charset="0"/>
                <a:cs typeface="Minion Pro"/>
              </a:rPr>
              <a:t> s </a:t>
            </a:r>
            <a:r>
              <a:rPr lang="en-GB" sz="2200" dirty="0" err="1">
                <a:solidFill>
                  <a:srgbClr val="000000"/>
                </a:solidFill>
                <a:effectLst/>
                <a:latin typeface="Cambria" panose="02040503050406030204" pitchFamily="18" charset="0"/>
                <a:ea typeface="Cambria" panose="02040503050406030204" pitchFamily="18" charset="0"/>
                <a:cs typeface="Minion Pro"/>
              </a:rPr>
              <a:t>starši</a:t>
            </a:r>
            <a:r>
              <a:rPr lang="en-GB" sz="2200" dirty="0">
                <a:solidFill>
                  <a:srgbClr val="000000"/>
                </a:solidFill>
                <a:effectLst/>
                <a:latin typeface="Cambria" panose="02040503050406030204" pitchFamily="18" charset="0"/>
                <a:ea typeface="Cambria" panose="02040503050406030204" pitchFamily="18" charset="0"/>
                <a:cs typeface="Minion Pro"/>
              </a:rPr>
              <a:t>; </a:t>
            </a:r>
            <a:endParaRPr lang="sl-SI" sz="2200" dirty="0">
              <a:solidFill>
                <a:srgbClr val="000000"/>
              </a:solidFill>
              <a:effectLst/>
              <a:latin typeface="Cambria" panose="02040503050406030204" pitchFamily="18" charset="0"/>
              <a:ea typeface="Cambria" panose="02040503050406030204" pitchFamily="18" charset="0"/>
              <a:cs typeface="Minion Pro"/>
            </a:endParaRPr>
          </a:p>
          <a:p>
            <a:pPr marL="0" indent="0">
              <a:lnSpc>
                <a:spcPct val="115000"/>
              </a:lnSpc>
              <a:buNone/>
            </a:pP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učitelji</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se </a:t>
            </a:r>
            <a:r>
              <a:rPr lang="en-GB" sz="2200" dirty="0" err="1">
                <a:solidFill>
                  <a:srgbClr val="000000"/>
                </a:solidFill>
                <a:effectLst/>
                <a:latin typeface="Cambria" panose="02040503050406030204" pitchFamily="18" charset="0"/>
                <a:ea typeface="Cambria" panose="02040503050406030204" pitchFamily="18" charset="0"/>
                <a:cs typeface="Minion Pro"/>
              </a:rPr>
              <a:t>udeležujejo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izobraževanj</a:t>
            </a:r>
            <a:r>
              <a:rPr lang="en-GB" sz="2200" dirty="0">
                <a:solidFill>
                  <a:srgbClr val="000000"/>
                </a:solidFill>
                <a:effectLst/>
                <a:latin typeface="Cambria" panose="02040503050406030204" pitchFamily="18" charset="0"/>
                <a:ea typeface="Cambria" panose="02040503050406030204" pitchFamily="18" charset="0"/>
                <a:cs typeface="Minion Pro"/>
              </a:rPr>
              <a:t> za </a:t>
            </a:r>
            <a:r>
              <a:rPr lang="en-GB" sz="2200" dirty="0" err="1">
                <a:solidFill>
                  <a:srgbClr val="000000"/>
                </a:solidFill>
                <a:effectLst/>
                <a:latin typeface="Cambria" panose="02040503050406030204" pitchFamily="18" charset="0"/>
                <a:ea typeface="Cambria" panose="02040503050406030204" pitchFamily="18" charset="0"/>
                <a:cs typeface="Minion Pro"/>
              </a:rPr>
              <a:t>komunikacijo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potrebujejo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smernice</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kako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pristopiti</a:t>
            </a:r>
            <a:r>
              <a:rPr lang="en-GB" sz="2200" dirty="0">
                <a:solidFill>
                  <a:srgbClr val="000000"/>
                </a:solidFill>
                <a:effectLst/>
                <a:latin typeface="Cambria" panose="02040503050406030204" pitchFamily="18" charset="0"/>
                <a:ea typeface="Cambria" panose="02040503050406030204" pitchFamily="18" charset="0"/>
                <a:cs typeface="Minion Pro"/>
              </a:rPr>
              <a:t> do </a:t>
            </a:r>
            <a:r>
              <a:rPr lang="en-GB" sz="2200" dirty="0" err="1">
                <a:solidFill>
                  <a:srgbClr val="000000"/>
                </a:solidFill>
                <a:effectLst/>
                <a:latin typeface="Cambria" panose="02040503050406030204" pitchFamily="18" charset="0"/>
                <a:ea typeface="Cambria" panose="02040503050406030204" pitchFamily="18" charset="0"/>
                <a:cs typeface="Minion Pro"/>
              </a:rPr>
              <a:t>nekoga</a:t>
            </a:r>
            <a:r>
              <a:rPr lang="en-GB" sz="2200" dirty="0">
                <a:solidFill>
                  <a:srgbClr val="000000"/>
                </a:solidFill>
                <a:effectLst/>
                <a:latin typeface="Cambria" panose="02040503050406030204" pitchFamily="18" charset="0"/>
                <a:ea typeface="Cambria" panose="02040503050406030204" pitchFamily="18" charset="0"/>
                <a:cs typeface="Minion Pro"/>
              </a:rPr>
              <a:t>, ki je v </a:t>
            </a:r>
            <a:r>
              <a:rPr lang="en-GB" sz="2200" dirty="0" err="1">
                <a:solidFill>
                  <a:srgbClr val="000000"/>
                </a:solidFill>
                <a:effectLst/>
                <a:latin typeface="Cambria" panose="02040503050406030204" pitchFamily="18" charset="0"/>
                <a:ea typeface="Cambria" panose="02040503050406030204" pitchFamily="18" charset="0"/>
                <a:cs typeface="Minion Pro"/>
              </a:rPr>
              <a:t>stiski</a:t>
            </a:r>
            <a:r>
              <a:rPr lang="en-GB" sz="2200" dirty="0">
                <a:solidFill>
                  <a:srgbClr val="000000"/>
                </a:solidFill>
                <a:effectLst/>
                <a:latin typeface="Cambria" panose="02040503050406030204" pitchFamily="18" charset="0"/>
                <a:ea typeface="Cambria" panose="02040503050406030204" pitchFamily="18" charset="0"/>
                <a:cs typeface="Minion Pro"/>
              </a:rPr>
              <a:t>; </a:t>
            </a:r>
            <a:endParaRPr lang="sl-SI" sz="2200" dirty="0">
              <a:solidFill>
                <a:srgbClr val="000000"/>
              </a:solidFill>
              <a:effectLst/>
              <a:latin typeface="Cambria" panose="02040503050406030204" pitchFamily="18" charset="0"/>
              <a:ea typeface="Cambria" panose="02040503050406030204" pitchFamily="18" charset="0"/>
              <a:cs typeface="Minion Pro"/>
            </a:endParaRPr>
          </a:p>
          <a:p>
            <a:pPr>
              <a:lnSpc>
                <a:spcPct val="115000"/>
              </a:lnSpc>
            </a:pPr>
            <a:r>
              <a:rPr lang="en-GB" sz="2200" dirty="0">
                <a:solidFill>
                  <a:srgbClr val="000000"/>
                </a:solidFill>
                <a:effectLst/>
                <a:latin typeface="Cambria" panose="02040503050406030204" pitchFamily="18" charset="0"/>
                <a:ea typeface="Cambria" panose="02040503050406030204" pitchFamily="18" charset="0"/>
                <a:cs typeface="Minion Pro"/>
              </a:rPr>
              <a:t>v </a:t>
            </a:r>
            <a:r>
              <a:rPr lang="en-GB" sz="2200" dirty="0" err="1">
                <a:solidFill>
                  <a:srgbClr val="000000"/>
                </a:solidFill>
                <a:effectLst/>
                <a:latin typeface="Cambria" panose="02040503050406030204" pitchFamily="18" charset="0"/>
                <a:ea typeface="Cambria" panose="02040503050406030204" pitchFamily="18" charset="0"/>
                <a:cs typeface="Minion Pro"/>
              </a:rPr>
              <a:t>šolah</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se </a:t>
            </a:r>
            <a:r>
              <a:rPr lang="en-GB" sz="2200" dirty="0" err="1">
                <a:solidFill>
                  <a:srgbClr val="000000"/>
                </a:solidFill>
                <a:effectLst/>
                <a:latin typeface="Cambria" panose="02040503050406030204" pitchFamily="18" charset="0"/>
                <a:ea typeface="Cambria" panose="02040503050406030204" pitchFamily="18" charset="0"/>
                <a:cs typeface="Minion Pro"/>
              </a:rPr>
              <a:t>vzpostavi</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varno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okolje</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kotički</a:t>
            </a:r>
            <a:r>
              <a:rPr lang="en-GB" sz="2200" dirty="0">
                <a:solidFill>
                  <a:srgbClr val="000000"/>
                </a:solidFill>
                <a:effectLst/>
                <a:latin typeface="Cambria" panose="02040503050406030204" pitchFamily="18" charset="0"/>
                <a:ea typeface="Cambria" panose="02040503050406030204" pitchFamily="18" charset="0"/>
                <a:cs typeface="Minion Pro"/>
              </a:rPr>
              <a:t> za </a:t>
            </a:r>
            <a:r>
              <a:rPr lang="en-GB" sz="2200" dirty="0" err="1">
                <a:solidFill>
                  <a:srgbClr val="000000"/>
                </a:solidFill>
                <a:effectLst/>
                <a:latin typeface="Cambria" panose="02040503050406030204" pitchFamily="18" charset="0"/>
                <a:ea typeface="Cambria" panose="02040503050406030204" pitchFamily="18" charset="0"/>
                <a:cs typeface="Minion Pro"/>
              </a:rPr>
              <a:t>zaupne</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pogovore</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obstaja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oseba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zaupanja</a:t>
            </a:r>
            <a:r>
              <a:rPr lang="en-GB" sz="2200" dirty="0">
                <a:solidFill>
                  <a:srgbClr val="000000"/>
                </a:solidFill>
                <a:effectLst/>
                <a:latin typeface="Cambria" panose="02040503050406030204" pitchFamily="18" charset="0"/>
                <a:ea typeface="Cambria" panose="02040503050406030204" pitchFamily="18" charset="0"/>
                <a:cs typeface="Minion Pro"/>
              </a:rPr>
              <a:t>; </a:t>
            </a:r>
            <a:endParaRPr lang="sl-SI" sz="2200" dirty="0">
              <a:solidFill>
                <a:srgbClr val="000000"/>
              </a:solidFill>
              <a:effectLst/>
              <a:latin typeface="Cambria" panose="02040503050406030204" pitchFamily="18" charset="0"/>
              <a:ea typeface="Cambria" panose="02040503050406030204" pitchFamily="18" charset="0"/>
              <a:cs typeface="Minion Pro"/>
            </a:endParaRPr>
          </a:p>
          <a:p>
            <a:pPr marL="0" indent="0">
              <a:lnSpc>
                <a:spcPct val="115000"/>
              </a:lnSpc>
              <a:buNone/>
            </a:pPr>
            <a:r>
              <a:rPr lang="en-GB" sz="2200" dirty="0">
                <a:solidFill>
                  <a:srgbClr val="000000"/>
                </a:solidFill>
                <a:effectLst/>
                <a:latin typeface="Cambria" panose="02040503050406030204" pitchFamily="18" charset="0"/>
                <a:ea typeface="Cambria" panose="02040503050406030204" pitchFamily="18" charset="0"/>
                <a:cs typeface="Minion Pro"/>
              </a:rPr>
              <a:t>• v </a:t>
            </a:r>
            <a:r>
              <a:rPr lang="en-GB" sz="2200" dirty="0" err="1">
                <a:solidFill>
                  <a:srgbClr val="000000"/>
                </a:solidFill>
                <a:effectLst/>
                <a:latin typeface="Cambria" panose="02040503050406030204" pitchFamily="18" charset="0"/>
                <a:ea typeface="Cambria" panose="02040503050406030204" pitchFamily="18" charset="0"/>
                <a:cs typeface="Minion Pro"/>
              </a:rPr>
              <a:t>šolah</a:t>
            </a:r>
            <a:r>
              <a:rPr lang="sl-SI" sz="2200" dirty="0">
                <a:solidFill>
                  <a:srgbClr val="000000"/>
                </a:solidFill>
                <a:latin typeface="Cambria" panose="02040503050406030204" pitchFamily="18" charset="0"/>
                <a:ea typeface="Cambria" panose="02040503050406030204" pitchFamily="18" charset="0"/>
                <a:cs typeface="Minion Pro"/>
              </a:rPr>
              <a:t> morajo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pravočasno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reagira</a:t>
            </a:r>
            <a:r>
              <a:rPr lang="sl-SI" sz="2200" dirty="0">
                <a:solidFill>
                  <a:srgbClr val="000000"/>
                </a:solidFill>
                <a:effectLst/>
                <a:latin typeface="Cambria" panose="02040503050406030204" pitchFamily="18" charset="0"/>
                <a:ea typeface="Cambria" panose="02040503050406030204" pitchFamily="18" charset="0"/>
                <a:cs typeface="Minion Pro"/>
              </a:rPr>
              <a:t>ti</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na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vse</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vrste</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nasilja</a:t>
            </a:r>
            <a:r>
              <a:rPr lang="en-GB" sz="2200" dirty="0">
                <a:solidFill>
                  <a:srgbClr val="000000"/>
                </a:solidFill>
                <a:effectLst/>
                <a:latin typeface="Cambria" panose="02040503050406030204" pitchFamily="18" charset="0"/>
                <a:ea typeface="Cambria" panose="02040503050406030204" pitchFamily="18" charset="0"/>
                <a:cs typeface="Minion Pro"/>
              </a:rPr>
              <a:t> in </a:t>
            </a:r>
            <a:r>
              <a:rPr lang="en-GB" sz="2200" dirty="0" err="1">
                <a:solidFill>
                  <a:srgbClr val="000000"/>
                </a:solidFill>
                <a:effectLst/>
                <a:latin typeface="Cambria" panose="02040503050406030204" pitchFamily="18" charset="0"/>
                <a:ea typeface="Cambria" panose="02040503050406030204" pitchFamily="18" charset="0"/>
                <a:cs typeface="Minion Pro"/>
              </a:rPr>
              <a:t>zaščiti</a:t>
            </a:r>
            <a:r>
              <a:rPr lang="sl-SI" sz="2200" dirty="0">
                <a:solidFill>
                  <a:srgbClr val="000000"/>
                </a:solidFill>
                <a:effectLst/>
                <a:latin typeface="Cambria" panose="02040503050406030204" pitchFamily="18" charset="0"/>
                <a:ea typeface="Cambria" panose="02040503050406030204" pitchFamily="18" charset="0"/>
                <a:cs typeface="Minion Pro"/>
              </a:rPr>
              <a:t>ti</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žrtve</a:t>
            </a:r>
            <a:r>
              <a:rPr lang="en-GB" sz="2200" dirty="0">
                <a:solidFill>
                  <a:srgbClr val="000000"/>
                </a:solidFill>
                <a:effectLst/>
                <a:latin typeface="Cambria" panose="02040503050406030204" pitchFamily="18" charset="0"/>
                <a:ea typeface="Cambria" panose="02040503050406030204" pitchFamily="18" charset="0"/>
                <a:cs typeface="Minion Pro"/>
              </a:rPr>
              <a:t>; </a:t>
            </a:r>
            <a:endParaRPr lang="sl-SI" sz="2200" dirty="0">
              <a:solidFill>
                <a:srgbClr val="000000"/>
              </a:solidFill>
              <a:effectLst/>
              <a:latin typeface="Cambria" panose="02040503050406030204" pitchFamily="18" charset="0"/>
              <a:ea typeface="Cambria" panose="02040503050406030204" pitchFamily="18" charset="0"/>
              <a:cs typeface="Minion Pro"/>
            </a:endParaRPr>
          </a:p>
          <a:p>
            <a:pPr marL="0" indent="0">
              <a:lnSpc>
                <a:spcPct val="115000"/>
              </a:lnSpc>
              <a:buNone/>
            </a:pPr>
            <a:r>
              <a:rPr lang="en-GB" sz="2200" dirty="0">
                <a:solidFill>
                  <a:srgbClr val="000000"/>
                </a:solidFill>
                <a:effectLst/>
                <a:latin typeface="Cambria" panose="02040503050406030204" pitchFamily="18" charset="0"/>
                <a:ea typeface="Cambria" panose="02040503050406030204" pitchFamily="18" charset="0"/>
                <a:cs typeface="Minion Pro"/>
              </a:rPr>
              <a:t> • </a:t>
            </a:r>
            <a:r>
              <a:rPr lang="en-GB" sz="2200" dirty="0" err="1">
                <a:solidFill>
                  <a:srgbClr val="000000"/>
                </a:solidFill>
                <a:effectLst/>
                <a:latin typeface="Cambria" panose="02040503050406030204" pitchFamily="18" charset="0"/>
                <a:ea typeface="Cambria" panose="02040503050406030204" pitchFamily="18" charset="0"/>
                <a:cs typeface="Minion Pro"/>
              </a:rPr>
              <a:t>zmanjša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naj</a:t>
            </a:r>
            <a:r>
              <a:rPr lang="en-GB" sz="2200" dirty="0">
                <a:solidFill>
                  <a:srgbClr val="000000"/>
                </a:solidFill>
                <a:effectLst/>
                <a:latin typeface="Cambria" panose="02040503050406030204" pitchFamily="18" charset="0"/>
                <a:ea typeface="Cambria" panose="02040503050406030204" pitchFamily="18" charset="0"/>
                <a:cs typeface="Minion Pro"/>
              </a:rPr>
              <a:t> se </a:t>
            </a:r>
            <a:r>
              <a:rPr lang="en-GB" sz="2200" dirty="0" err="1">
                <a:solidFill>
                  <a:srgbClr val="000000"/>
                </a:solidFill>
                <a:effectLst/>
                <a:latin typeface="Cambria" panose="02040503050406030204" pitchFamily="18" charset="0"/>
                <a:ea typeface="Cambria" panose="02040503050406030204" pitchFamily="18" charset="0"/>
                <a:cs typeface="Minion Pro"/>
              </a:rPr>
              <a:t>diskriminacija</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otrok</a:t>
            </a:r>
            <a:r>
              <a:rPr lang="en-GB" sz="2200" dirty="0">
                <a:solidFill>
                  <a:srgbClr val="000000"/>
                </a:solidFill>
                <a:effectLst/>
                <a:latin typeface="Cambria" panose="02040503050406030204" pitchFamily="18" charset="0"/>
                <a:ea typeface="Cambria" panose="02040503050406030204" pitchFamily="18" charset="0"/>
                <a:cs typeface="Minion Pro"/>
              </a:rPr>
              <a:t>, ki </a:t>
            </a:r>
            <a:r>
              <a:rPr lang="en-GB" sz="2200" dirty="0" err="1">
                <a:solidFill>
                  <a:srgbClr val="000000"/>
                </a:solidFill>
                <a:effectLst/>
                <a:latin typeface="Cambria" panose="02040503050406030204" pitchFamily="18" charset="0"/>
                <a:ea typeface="Cambria" panose="02040503050406030204" pitchFamily="18" charset="0"/>
                <a:cs typeface="Minion Pro"/>
              </a:rPr>
              <a:t>prihajajo</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iz</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drugih</a:t>
            </a:r>
            <a:r>
              <a:rPr lang="en-GB" sz="2200" dirty="0">
                <a:solidFill>
                  <a:srgbClr val="000000"/>
                </a:solidFill>
                <a:effectLst/>
                <a:latin typeface="Cambria" panose="02040503050406030204" pitchFamily="18" charset="0"/>
                <a:ea typeface="Cambria" panose="02040503050406030204" pitchFamily="18" charset="0"/>
                <a:cs typeface="Minion Pro"/>
              </a:rPr>
              <a:t> </a:t>
            </a:r>
            <a:r>
              <a:rPr lang="en-GB" sz="2200" dirty="0" err="1">
                <a:solidFill>
                  <a:srgbClr val="000000"/>
                </a:solidFill>
                <a:effectLst/>
                <a:latin typeface="Cambria" panose="02040503050406030204" pitchFamily="18" charset="0"/>
                <a:ea typeface="Cambria" panose="02040503050406030204" pitchFamily="18" charset="0"/>
                <a:cs typeface="Minion Pro"/>
              </a:rPr>
              <a:t>okolij</a:t>
            </a:r>
            <a:r>
              <a:rPr lang="en-GB" sz="2200" dirty="0">
                <a:solidFill>
                  <a:srgbClr val="000000"/>
                </a:solidFill>
                <a:effectLst/>
                <a:latin typeface="Cambria" panose="02040503050406030204" pitchFamily="18" charset="0"/>
                <a:ea typeface="Cambria" panose="02040503050406030204" pitchFamily="18" charset="0"/>
                <a:cs typeface="Minion Pro"/>
              </a:rPr>
              <a:t>.</a:t>
            </a:r>
            <a:endParaRPr lang="sl-SI" sz="2200" dirty="0">
              <a:solidFill>
                <a:srgbClr val="000000"/>
              </a:solidFill>
              <a:effectLst/>
              <a:latin typeface="Cambria" panose="02040503050406030204" pitchFamily="18" charset="0"/>
              <a:ea typeface="Cambria" panose="02040503050406030204" pitchFamily="18" charset="0"/>
              <a:cs typeface="Minion Pro"/>
            </a:endParaRPr>
          </a:p>
          <a:p>
            <a:pPr marL="0" indent="0">
              <a:lnSpc>
                <a:spcPct val="115000"/>
              </a:lnSpc>
              <a:buNone/>
            </a:pPr>
            <a:endParaRPr lang="sl-SI" sz="1800" dirty="0">
              <a:solidFill>
                <a:srgbClr val="000000"/>
              </a:solidFill>
              <a:effectLst/>
              <a:latin typeface="Minion Pro"/>
              <a:ea typeface="Calibri" panose="020F0502020204030204" pitchFamily="34" charset="0"/>
              <a:cs typeface="Minion Pro"/>
            </a:endParaRPr>
          </a:p>
          <a:p>
            <a:endParaRPr lang="sl-SI" dirty="0"/>
          </a:p>
        </p:txBody>
      </p:sp>
    </p:spTree>
    <p:extLst>
      <p:ext uri="{BB962C8B-B14F-4D97-AF65-F5344CB8AC3E}">
        <p14:creationId xmlns:p14="http://schemas.microsoft.com/office/powerpoint/2010/main" val="3562984939"/>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1007</Words>
  <Application>Microsoft Office PowerPoint</Application>
  <PresentationFormat>Širokozaslonsko</PresentationFormat>
  <Paragraphs>75</Paragraphs>
  <Slides>11</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11</vt:i4>
      </vt:variant>
    </vt:vector>
  </HeadingPairs>
  <TitlesOfParts>
    <vt:vector size="18" baseType="lpstr">
      <vt:lpstr>Arial</vt:lpstr>
      <vt:lpstr>Calibri</vt:lpstr>
      <vt:lpstr>Calibri Light</vt:lpstr>
      <vt:lpstr>Cambria</vt:lpstr>
      <vt:lpstr>Minion Pro</vt:lpstr>
      <vt:lpstr>Symbol</vt:lpstr>
      <vt:lpstr>Officeova tema</vt:lpstr>
      <vt:lpstr>Javna predstavitev strokovnih stališč in predlogov na področju ustvarjanja varnega in spodbudnega učnega okolja</vt:lpstr>
      <vt:lpstr>Kratko o programu Otroški parlamenti®</vt:lpstr>
      <vt:lpstr>Teme povezane s šolo in šolskim sistemom</vt:lpstr>
      <vt:lpstr> Želimo šolo za življenje</vt:lpstr>
      <vt:lpstr>Odnosi v šoli</vt:lpstr>
      <vt:lpstr>Zaupanje</vt:lpstr>
      <vt:lpstr>Nasilje</vt:lpstr>
      <vt:lpstr>Šola (v sklopu letošnje teme Duševno zdravje otrok in mladih)</vt:lpstr>
      <vt:lpstr>Šola (v sklopu letošnje teme Duševno zdravje otrok in mladih)</vt:lpstr>
      <vt:lpstr>Česa pa si otroci najbolj želijo?</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Izobraževanje za mentorje in koordinatorje  otroških parlamentov</dc:title>
  <dc:creator>Petra Zega</dc:creator>
  <cp:lastModifiedBy>Petra Zega</cp:lastModifiedBy>
  <cp:revision>65</cp:revision>
  <cp:lastPrinted>2023-09-25T07:19:01Z</cp:lastPrinted>
  <dcterms:created xsi:type="dcterms:W3CDTF">2015-09-09T12:29:28Z</dcterms:created>
  <dcterms:modified xsi:type="dcterms:W3CDTF">2023-09-25T07:22:25Z</dcterms:modified>
</cp:coreProperties>
</file>