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7"/>
  </p:notesMasterIdLst>
  <p:handoutMasterIdLst>
    <p:handoutMasterId r:id="rId8"/>
  </p:handoutMasterIdLst>
  <p:sldIdLst>
    <p:sldId id="452" r:id="rId2"/>
    <p:sldId id="448" r:id="rId3"/>
    <p:sldId id="449" r:id="rId4"/>
    <p:sldId id="450" r:id="rId5"/>
    <p:sldId id="451" r:id="rId6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A535"/>
    <a:srgbClr val="FF6600"/>
    <a:srgbClr val="839FD7"/>
    <a:srgbClr val="339E35"/>
    <a:srgbClr val="0066FF"/>
    <a:srgbClr val="FF3300"/>
    <a:srgbClr val="355AA5"/>
    <a:srgbClr val="A6DA00"/>
    <a:srgbClr val="49904D"/>
    <a:srgbClr val="79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039" autoAdjust="0"/>
    <p:restoredTop sz="94660"/>
  </p:normalViewPr>
  <p:slideViewPr>
    <p:cSldViewPr>
      <p:cViewPr varScale="1">
        <p:scale>
          <a:sx n="51" d="100"/>
          <a:sy n="51" d="100"/>
        </p:scale>
        <p:origin x="90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sfs1\Users\ZlSlibar\Zlata\poklicna%20orientacija\2016,2017\namere%2023.1.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sfs1\Users\ZlSlibar\Zlata\poklicna%20orientacija\2018,2019\Namere%2019-2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lslibar\AppData\Local\Microsoft\Windows\Temporary%20Internet%20Files\Content.IE5\8K4CDXF0\RadGridExport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lslibar\AppData\Local\Microsoft\Windows\Temporary%20Internet%20Files\Content.IE5\8K4CDXF0\RadGridExport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csfs1\Users\ZlSlibar\Zlata\poklicna%20orientacija\2018,2019\Namere%2019-20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lslibar\AppData\Local\Microsoft\Windows\Temporary%20Internet%20Files\Content.IE5\8K4CDXF0\RadGridExport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Namere za šolsko leto 2017/18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8980558406673792E-2"/>
          <c:y val="9.1477209602973397E-2"/>
          <c:w val="0.67532934965386215"/>
          <c:h val="0.9085227903970265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7472891780044113"/>
          <c:y val="0.24255512013816646"/>
          <c:w val="0.24231030661046926"/>
          <c:h val="0.43392022098554706"/>
        </c:manualLayout>
      </c:layout>
      <c:overlay val="0"/>
      <c:txPr>
        <a:bodyPr/>
        <a:lstStyle/>
        <a:p>
          <a:pPr>
            <a:defRPr sz="1100" b="1"/>
          </a:pPr>
          <a:endParaRPr lang="sl-SI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00B0F0"/>
              </a:solidFill>
            </c:spPr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4"/>
            <c:bubble3D val="0"/>
            <c:spPr>
              <a:solidFill>
                <a:srgbClr val="FF6600"/>
              </a:solidFill>
            </c:spPr>
          </c:dPt>
          <c:dPt>
            <c:idx val="5"/>
            <c:bubble3D val="0"/>
            <c:spPr>
              <a:solidFill>
                <a:srgbClr val="FFFF0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</a:defRPr>
                </a:pPr>
                <a:endParaRPr lang="sl-SI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List1!$H$21:$H$26</c:f>
              <c:strCache>
                <c:ptCount val="6"/>
                <c:pt idx="0">
                  <c:v>niž. in sr.poklicna</c:v>
                </c:pt>
                <c:pt idx="1">
                  <c:v>sr. strok.</c:v>
                </c:pt>
                <c:pt idx="2">
                  <c:v>splošna</c:v>
                </c:pt>
                <c:pt idx="3">
                  <c:v>ne bom nadaljeval </c:v>
                </c:pt>
                <c:pt idx="4">
                  <c:v>neodločen</c:v>
                </c:pt>
                <c:pt idx="5">
                  <c:v>tujina</c:v>
                </c:pt>
              </c:strCache>
            </c:strRef>
          </c:cat>
          <c:val>
            <c:numRef>
              <c:f>List1!$I$21:$I$26</c:f>
              <c:numCache>
                <c:formatCode>General</c:formatCode>
                <c:ptCount val="6"/>
                <c:pt idx="0">
                  <c:v>1247</c:v>
                </c:pt>
                <c:pt idx="1">
                  <c:v>3360</c:v>
                </c:pt>
                <c:pt idx="2">
                  <c:v>3170</c:v>
                </c:pt>
                <c:pt idx="3" formatCode="0">
                  <c:v>40</c:v>
                </c:pt>
                <c:pt idx="4" formatCode="0">
                  <c:v>1107</c:v>
                </c:pt>
                <c:pt idx="5" formatCode="0">
                  <c:v>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sl-SI"/>
          </a:p>
          <a:p>
            <a:pPr>
              <a:defRPr/>
            </a:pPr>
            <a:endParaRPr lang="en-US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Pt>
            <c:idx val="3"/>
            <c:bubble3D val="0"/>
            <c:spPr>
              <a:solidFill>
                <a:srgbClr val="59A535"/>
              </a:solidFill>
            </c:spPr>
          </c:dPt>
          <c:dPt>
            <c:idx val="4"/>
            <c:bubble3D val="0"/>
            <c:spPr>
              <a:solidFill>
                <a:srgbClr val="FFC00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002060"/>
                    </a:solidFill>
                  </a:defRPr>
                </a:pPr>
                <a:endParaRPr lang="sl-SI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List2!$E$2:$E$6</c:f>
              <c:strCache>
                <c:ptCount val="5"/>
                <c:pt idx="0">
                  <c:v>splošna </c:v>
                </c:pt>
                <c:pt idx="1">
                  <c:v>klasična</c:v>
                </c:pt>
                <c:pt idx="2">
                  <c:v>umetniška </c:v>
                </c:pt>
                <c:pt idx="3">
                  <c:v>strokovna </c:v>
                </c:pt>
                <c:pt idx="4">
                  <c:v>zasebna</c:v>
                </c:pt>
              </c:strCache>
            </c:strRef>
          </c:cat>
          <c:val>
            <c:numRef>
              <c:f>List2!$F$2:$F$6</c:f>
              <c:numCache>
                <c:formatCode>General</c:formatCode>
                <c:ptCount val="5"/>
                <c:pt idx="0">
                  <c:v>2289</c:v>
                </c:pt>
                <c:pt idx="1">
                  <c:v>93</c:v>
                </c:pt>
                <c:pt idx="2">
                  <c:v>296</c:v>
                </c:pt>
                <c:pt idx="3">
                  <c:v>364</c:v>
                </c:pt>
                <c:pt idx="4">
                  <c:v>128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E97BF-C617-411B-8BE8-B3BC707CC58A}" type="datetimeFigureOut">
              <a:rPr lang="sl-SI" smtClean="0"/>
              <a:t>20.1.2020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1D14A8-78C0-4406-9069-3E980CAB051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34657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01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 smtClean="0"/>
              <a:t>Kliknite, če želite urediti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DAF3706-B634-4E6C-A14E-327643503BF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70155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 userDrawn="1"/>
        </p:nvGrpSpPr>
        <p:grpSpPr bwMode="auto">
          <a:xfrm>
            <a:off x="3481388" y="2414588"/>
            <a:ext cx="2817812" cy="2017712"/>
            <a:chOff x="2193" y="1521"/>
            <a:chExt cx="1775" cy="1271"/>
          </a:xfrm>
        </p:grpSpPr>
        <p:sp>
          <p:nvSpPr>
            <p:cNvPr id="5" name="Freeform 10"/>
            <p:cNvSpPr>
              <a:spLocks/>
            </p:cNvSpPr>
            <p:nvPr userDrawn="1"/>
          </p:nvSpPr>
          <p:spPr bwMode="auto">
            <a:xfrm>
              <a:off x="3442" y="1521"/>
              <a:ext cx="244" cy="239"/>
            </a:xfrm>
            <a:custGeom>
              <a:avLst/>
              <a:gdLst/>
              <a:ahLst/>
              <a:cxnLst>
                <a:cxn ang="0">
                  <a:pos x="730" y="388"/>
                </a:cxn>
                <a:cxn ang="0">
                  <a:pos x="719" y="443"/>
                </a:cxn>
                <a:cxn ang="0">
                  <a:pos x="702" y="495"/>
                </a:cxn>
                <a:cxn ang="0">
                  <a:pos x="676" y="541"/>
                </a:cxn>
                <a:cxn ang="0">
                  <a:pos x="645" y="584"/>
                </a:cxn>
                <a:cxn ang="0">
                  <a:pos x="608" y="622"/>
                </a:cxn>
                <a:cxn ang="0">
                  <a:pos x="566" y="655"/>
                </a:cxn>
                <a:cxn ang="0">
                  <a:pos x="519" y="680"/>
                </a:cxn>
                <a:cxn ang="0">
                  <a:pos x="471" y="700"/>
                </a:cxn>
                <a:cxn ang="0">
                  <a:pos x="419" y="712"/>
                </a:cxn>
                <a:cxn ang="0">
                  <a:pos x="366" y="716"/>
                </a:cxn>
                <a:cxn ang="0">
                  <a:pos x="309" y="712"/>
                </a:cxn>
                <a:cxn ang="0">
                  <a:pos x="255" y="700"/>
                </a:cxn>
                <a:cxn ang="0">
                  <a:pos x="205" y="680"/>
                </a:cxn>
                <a:cxn ang="0">
                  <a:pos x="159" y="655"/>
                </a:cxn>
                <a:cxn ang="0">
                  <a:pos x="118" y="622"/>
                </a:cxn>
                <a:cxn ang="0">
                  <a:pos x="82" y="584"/>
                </a:cxn>
                <a:cxn ang="0">
                  <a:pos x="52" y="541"/>
                </a:cxn>
                <a:cxn ang="0">
                  <a:pos x="28" y="495"/>
                </a:cxn>
                <a:cxn ang="0">
                  <a:pos x="11" y="443"/>
                </a:cxn>
                <a:cxn ang="0">
                  <a:pos x="2" y="388"/>
                </a:cxn>
                <a:cxn ang="0">
                  <a:pos x="0" y="332"/>
                </a:cxn>
                <a:cxn ang="0">
                  <a:pos x="8" y="280"/>
                </a:cxn>
                <a:cxn ang="0">
                  <a:pos x="22" y="230"/>
                </a:cxn>
                <a:cxn ang="0">
                  <a:pos x="43" y="184"/>
                </a:cxn>
                <a:cxn ang="0">
                  <a:pos x="71" y="142"/>
                </a:cxn>
                <a:cxn ang="0">
                  <a:pos x="106" y="103"/>
                </a:cxn>
                <a:cxn ang="0">
                  <a:pos x="145" y="70"/>
                </a:cxn>
                <a:cxn ang="0">
                  <a:pos x="189" y="42"/>
                </a:cxn>
                <a:cxn ang="0">
                  <a:pos x="239" y="22"/>
                </a:cxn>
                <a:cxn ang="0">
                  <a:pos x="290" y="7"/>
                </a:cxn>
                <a:cxn ang="0">
                  <a:pos x="347" y="0"/>
                </a:cxn>
                <a:cxn ang="0">
                  <a:pos x="402" y="1"/>
                </a:cxn>
                <a:cxn ang="0">
                  <a:pos x="454" y="11"/>
                </a:cxn>
                <a:cxn ang="0">
                  <a:pos x="503" y="27"/>
                </a:cxn>
                <a:cxn ang="0">
                  <a:pos x="551" y="51"/>
                </a:cxn>
                <a:cxn ang="0">
                  <a:pos x="594" y="80"/>
                </a:cxn>
                <a:cxn ang="0">
                  <a:pos x="633" y="116"/>
                </a:cxn>
                <a:cxn ang="0">
                  <a:pos x="666" y="156"/>
                </a:cxn>
                <a:cxn ang="0">
                  <a:pos x="694" y="199"/>
                </a:cxn>
                <a:cxn ang="0">
                  <a:pos x="715" y="246"/>
                </a:cxn>
                <a:cxn ang="0">
                  <a:pos x="728" y="297"/>
                </a:cxn>
                <a:cxn ang="0">
                  <a:pos x="732" y="350"/>
                </a:cxn>
              </a:cxnLst>
              <a:rect l="0" t="0" r="r" b="b"/>
              <a:pathLst>
                <a:path w="732" h="716">
                  <a:moveTo>
                    <a:pt x="732" y="350"/>
                  </a:moveTo>
                  <a:lnTo>
                    <a:pt x="731" y="369"/>
                  </a:lnTo>
                  <a:lnTo>
                    <a:pt x="730" y="388"/>
                  </a:lnTo>
                  <a:lnTo>
                    <a:pt x="728" y="406"/>
                  </a:lnTo>
                  <a:lnTo>
                    <a:pt x="724" y="425"/>
                  </a:lnTo>
                  <a:lnTo>
                    <a:pt x="719" y="443"/>
                  </a:lnTo>
                  <a:lnTo>
                    <a:pt x="715" y="460"/>
                  </a:lnTo>
                  <a:lnTo>
                    <a:pt x="708" y="477"/>
                  </a:lnTo>
                  <a:lnTo>
                    <a:pt x="702" y="495"/>
                  </a:lnTo>
                  <a:lnTo>
                    <a:pt x="694" y="511"/>
                  </a:lnTo>
                  <a:lnTo>
                    <a:pt x="686" y="526"/>
                  </a:lnTo>
                  <a:lnTo>
                    <a:pt x="676" y="541"/>
                  </a:lnTo>
                  <a:lnTo>
                    <a:pt x="666" y="556"/>
                  </a:lnTo>
                  <a:lnTo>
                    <a:pt x="656" y="570"/>
                  </a:lnTo>
                  <a:lnTo>
                    <a:pt x="645" y="584"/>
                  </a:lnTo>
                  <a:lnTo>
                    <a:pt x="633" y="597"/>
                  </a:lnTo>
                  <a:lnTo>
                    <a:pt x="621" y="610"/>
                  </a:lnTo>
                  <a:lnTo>
                    <a:pt x="608" y="622"/>
                  </a:lnTo>
                  <a:lnTo>
                    <a:pt x="594" y="634"/>
                  </a:lnTo>
                  <a:lnTo>
                    <a:pt x="580" y="645"/>
                  </a:lnTo>
                  <a:lnTo>
                    <a:pt x="566" y="655"/>
                  </a:lnTo>
                  <a:lnTo>
                    <a:pt x="551" y="664"/>
                  </a:lnTo>
                  <a:lnTo>
                    <a:pt x="536" y="673"/>
                  </a:lnTo>
                  <a:lnTo>
                    <a:pt x="519" y="680"/>
                  </a:lnTo>
                  <a:lnTo>
                    <a:pt x="503" y="688"/>
                  </a:lnTo>
                  <a:lnTo>
                    <a:pt x="487" y="695"/>
                  </a:lnTo>
                  <a:lnTo>
                    <a:pt x="471" y="700"/>
                  </a:lnTo>
                  <a:lnTo>
                    <a:pt x="454" y="704"/>
                  </a:lnTo>
                  <a:lnTo>
                    <a:pt x="436" y="709"/>
                  </a:lnTo>
                  <a:lnTo>
                    <a:pt x="419" y="712"/>
                  </a:lnTo>
                  <a:lnTo>
                    <a:pt x="402" y="714"/>
                  </a:lnTo>
                  <a:lnTo>
                    <a:pt x="383" y="715"/>
                  </a:lnTo>
                  <a:lnTo>
                    <a:pt x="366" y="716"/>
                  </a:lnTo>
                  <a:lnTo>
                    <a:pt x="347" y="715"/>
                  </a:lnTo>
                  <a:lnTo>
                    <a:pt x="327" y="714"/>
                  </a:lnTo>
                  <a:lnTo>
                    <a:pt x="309" y="712"/>
                  </a:lnTo>
                  <a:lnTo>
                    <a:pt x="290" y="709"/>
                  </a:lnTo>
                  <a:lnTo>
                    <a:pt x="273" y="704"/>
                  </a:lnTo>
                  <a:lnTo>
                    <a:pt x="255" y="700"/>
                  </a:lnTo>
                  <a:lnTo>
                    <a:pt x="239" y="695"/>
                  </a:lnTo>
                  <a:lnTo>
                    <a:pt x="221" y="688"/>
                  </a:lnTo>
                  <a:lnTo>
                    <a:pt x="205" y="680"/>
                  </a:lnTo>
                  <a:lnTo>
                    <a:pt x="189" y="673"/>
                  </a:lnTo>
                  <a:lnTo>
                    <a:pt x="174" y="664"/>
                  </a:lnTo>
                  <a:lnTo>
                    <a:pt x="159" y="655"/>
                  </a:lnTo>
                  <a:lnTo>
                    <a:pt x="145" y="645"/>
                  </a:lnTo>
                  <a:lnTo>
                    <a:pt x="131" y="634"/>
                  </a:lnTo>
                  <a:lnTo>
                    <a:pt x="118" y="622"/>
                  </a:lnTo>
                  <a:lnTo>
                    <a:pt x="106" y="610"/>
                  </a:lnTo>
                  <a:lnTo>
                    <a:pt x="93" y="597"/>
                  </a:lnTo>
                  <a:lnTo>
                    <a:pt x="82" y="584"/>
                  </a:lnTo>
                  <a:lnTo>
                    <a:pt x="71" y="570"/>
                  </a:lnTo>
                  <a:lnTo>
                    <a:pt x="62" y="556"/>
                  </a:lnTo>
                  <a:lnTo>
                    <a:pt x="52" y="541"/>
                  </a:lnTo>
                  <a:lnTo>
                    <a:pt x="43" y="526"/>
                  </a:lnTo>
                  <a:lnTo>
                    <a:pt x="36" y="511"/>
                  </a:lnTo>
                  <a:lnTo>
                    <a:pt x="28" y="495"/>
                  </a:lnTo>
                  <a:lnTo>
                    <a:pt x="22" y="477"/>
                  </a:lnTo>
                  <a:lnTo>
                    <a:pt x="16" y="460"/>
                  </a:lnTo>
                  <a:lnTo>
                    <a:pt x="11" y="443"/>
                  </a:lnTo>
                  <a:lnTo>
                    <a:pt x="8" y="425"/>
                  </a:lnTo>
                  <a:lnTo>
                    <a:pt x="4" y="406"/>
                  </a:lnTo>
                  <a:lnTo>
                    <a:pt x="2" y="388"/>
                  </a:lnTo>
                  <a:lnTo>
                    <a:pt x="0" y="369"/>
                  </a:lnTo>
                  <a:lnTo>
                    <a:pt x="0" y="350"/>
                  </a:lnTo>
                  <a:lnTo>
                    <a:pt x="0" y="332"/>
                  </a:lnTo>
                  <a:lnTo>
                    <a:pt x="2" y="314"/>
                  </a:lnTo>
                  <a:lnTo>
                    <a:pt x="4" y="297"/>
                  </a:lnTo>
                  <a:lnTo>
                    <a:pt x="8" y="280"/>
                  </a:lnTo>
                  <a:lnTo>
                    <a:pt x="11" y="264"/>
                  </a:lnTo>
                  <a:lnTo>
                    <a:pt x="16" y="246"/>
                  </a:lnTo>
                  <a:lnTo>
                    <a:pt x="22" y="230"/>
                  </a:lnTo>
                  <a:lnTo>
                    <a:pt x="28" y="215"/>
                  </a:lnTo>
                  <a:lnTo>
                    <a:pt x="36" y="199"/>
                  </a:lnTo>
                  <a:lnTo>
                    <a:pt x="43" y="184"/>
                  </a:lnTo>
                  <a:lnTo>
                    <a:pt x="52" y="170"/>
                  </a:lnTo>
                  <a:lnTo>
                    <a:pt x="62" y="156"/>
                  </a:lnTo>
                  <a:lnTo>
                    <a:pt x="71" y="142"/>
                  </a:lnTo>
                  <a:lnTo>
                    <a:pt x="82" y="129"/>
                  </a:lnTo>
                  <a:lnTo>
                    <a:pt x="93" y="116"/>
                  </a:lnTo>
                  <a:lnTo>
                    <a:pt x="106" y="103"/>
                  </a:lnTo>
                  <a:lnTo>
                    <a:pt x="118" y="92"/>
                  </a:lnTo>
                  <a:lnTo>
                    <a:pt x="131" y="80"/>
                  </a:lnTo>
                  <a:lnTo>
                    <a:pt x="145" y="70"/>
                  </a:lnTo>
                  <a:lnTo>
                    <a:pt x="159" y="61"/>
                  </a:lnTo>
                  <a:lnTo>
                    <a:pt x="174" y="51"/>
                  </a:lnTo>
                  <a:lnTo>
                    <a:pt x="189" y="42"/>
                  </a:lnTo>
                  <a:lnTo>
                    <a:pt x="205" y="35"/>
                  </a:lnTo>
                  <a:lnTo>
                    <a:pt x="221" y="27"/>
                  </a:lnTo>
                  <a:lnTo>
                    <a:pt x="239" y="22"/>
                  </a:lnTo>
                  <a:lnTo>
                    <a:pt x="255" y="15"/>
                  </a:lnTo>
                  <a:lnTo>
                    <a:pt x="273" y="11"/>
                  </a:lnTo>
                  <a:lnTo>
                    <a:pt x="290" y="7"/>
                  </a:lnTo>
                  <a:lnTo>
                    <a:pt x="309" y="3"/>
                  </a:lnTo>
                  <a:lnTo>
                    <a:pt x="327" y="1"/>
                  </a:lnTo>
                  <a:lnTo>
                    <a:pt x="347" y="0"/>
                  </a:lnTo>
                  <a:lnTo>
                    <a:pt x="366" y="0"/>
                  </a:lnTo>
                  <a:lnTo>
                    <a:pt x="383" y="0"/>
                  </a:lnTo>
                  <a:lnTo>
                    <a:pt x="402" y="1"/>
                  </a:lnTo>
                  <a:lnTo>
                    <a:pt x="419" y="3"/>
                  </a:lnTo>
                  <a:lnTo>
                    <a:pt x="436" y="7"/>
                  </a:lnTo>
                  <a:lnTo>
                    <a:pt x="454" y="11"/>
                  </a:lnTo>
                  <a:lnTo>
                    <a:pt x="471" y="15"/>
                  </a:lnTo>
                  <a:lnTo>
                    <a:pt x="487" y="22"/>
                  </a:lnTo>
                  <a:lnTo>
                    <a:pt x="503" y="27"/>
                  </a:lnTo>
                  <a:lnTo>
                    <a:pt x="519" y="35"/>
                  </a:lnTo>
                  <a:lnTo>
                    <a:pt x="536" y="42"/>
                  </a:lnTo>
                  <a:lnTo>
                    <a:pt x="551" y="51"/>
                  </a:lnTo>
                  <a:lnTo>
                    <a:pt x="566" y="61"/>
                  </a:lnTo>
                  <a:lnTo>
                    <a:pt x="580" y="70"/>
                  </a:lnTo>
                  <a:lnTo>
                    <a:pt x="594" y="80"/>
                  </a:lnTo>
                  <a:lnTo>
                    <a:pt x="608" y="92"/>
                  </a:lnTo>
                  <a:lnTo>
                    <a:pt x="621" y="103"/>
                  </a:lnTo>
                  <a:lnTo>
                    <a:pt x="633" y="116"/>
                  </a:lnTo>
                  <a:lnTo>
                    <a:pt x="645" y="129"/>
                  </a:lnTo>
                  <a:lnTo>
                    <a:pt x="656" y="142"/>
                  </a:lnTo>
                  <a:lnTo>
                    <a:pt x="666" y="156"/>
                  </a:lnTo>
                  <a:lnTo>
                    <a:pt x="676" y="170"/>
                  </a:lnTo>
                  <a:lnTo>
                    <a:pt x="686" y="184"/>
                  </a:lnTo>
                  <a:lnTo>
                    <a:pt x="694" y="199"/>
                  </a:lnTo>
                  <a:lnTo>
                    <a:pt x="702" y="215"/>
                  </a:lnTo>
                  <a:lnTo>
                    <a:pt x="708" y="230"/>
                  </a:lnTo>
                  <a:lnTo>
                    <a:pt x="715" y="246"/>
                  </a:lnTo>
                  <a:lnTo>
                    <a:pt x="719" y="264"/>
                  </a:lnTo>
                  <a:lnTo>
                    <a:pt x="724" y="280"/>
                  </a:lnTo>
                  <a:lnTo>
                    <a:pt x="728" y="297"/>
                  </a:lnTo>
                  <a:lnTo>
                    <a:pt x="730" y="314"/>
                  </a:lnTo>
                  <a:lnTo>
                    <a:pt x="731" y="332"/>
                  </a:lnTo>
                  <a:lnTo>
                    <a:pt x="732" y="3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6" name="Freeform 11"/>
            <p:cNvSpPr>
              <a:spLocks/>
            </p:cNvSpPr>
            <p:nvPr userDrawn="1"/>
          </p:nvSpPr>
          <p:spPr bwMode="auto">
            <a:xfrm>
              <a:off x="3723" y="1919"/>
              <a:ext cx="245" cy="244"/>
            </a:xfrm>
            <a:custGeom>
              <a:avLst/>
              <a:gdLst/>
              <a:ahLst/>
              <a:cxnLst>
                <a:cxn ang="0">
                  <a:pos x="731" y="404"/>
                </a:cxn>
                <a:cxn ang="0">
                  <a:pos x="721" y="459"/>
                </a:cxn>
                <a:cxn ang="0">
                  <a:pos x="705" y="510"/>
                </a:cxn>
                <a:cxn ang="0">
                  <a:pos x="681" y="558"/>
                </a:cxn>
                <a:cxn ang="0">
                  <a:pos x="651" y="601"/>
                </a:cxn>
                <a:cxn ang="0">
                  <a:pos x="614" y="639"/>
                </a:cxn>
                <a:cxn ang="0">
                  <a:pos x="573" y="671"/>
                </a:cxn>
                <a:cxn ang="0">
                  <a:pos x="527" y="697"/>
                </a:cxn>
                <a:cxn ang="0">
                  <a:pos x="477" y="717"/>
                </a:cxn>
                <a:cxn ang="0">
                  <a:pos x="423" y="728"/>
                </a:cxn>
                <a:cxn ang="0">
                  <a:pos x="367" y="732"/>
                </a:cxn>
                <a:cxn ang="0">
                  <a:pos x="313" y="728"/>
                </a:cxn>
                <a:cxn ang="0">
                  <a:pos x="262" y="717"/>
                </a:cxn>
                <a:cxn ang="0">
                  <a:pos x="212" y="697"/>
                </a:cxn>
                <a:cxn ang="0">
                  <a:pos x="167" y="671"/>
                </a:cxn>
                <a:cxn ang="0">
                  <a:pos x="125" y="639"/>
                </a:cxn>
                <a:cxn ang="0">
                  <a:pos x="88" y="601"/>
                </a:cxn>
                <a:cxn ang="0">
                  <a:pos x="56" y="558"/>
                </a:cxn>
                <a:cxn ang="0">
                  <a:pos x="31" y="510"/>
                </a:cxn>
                <a:cxn ang="0">
                  <a:pos x="12" y="459"/>
                </a:cxn>
                <a:cxn ang="0">
                  <a:pos x="3" y="404"/>
                </a:cxn>
                <a:cxn ang="0">
                  <a:pos x="0" y="348"/>
                </a:cxn>
                <a:cxn ang="0">
                  <a:pos x="8" y="295"/>
                </a:cxn>
                <a:cxn ang="0">
                  <a:pos x="24" y="245"/>
                </a:cxn>
                <a:cxn ang="0">
                  <a:pos x="47" y="197"/>
                </a:cxn>
                <a:cxn ang="0">
                  <a:pos x="76" y="152"/>
                </a:cxn>
                <a:cxn ang="0">
                  <a:pos x="112" y="112"/>
                </a:cxn>
                <a:cxn ang="0">
                  <a:pos x="152" y="76"/>
                </a:cxn>
                <a:cxn ang="0">
                  <a:pos x="197" y="47"/>
                </a:cxn>
                <a:cxn ang="0">
                  <a:pos x="245" y="23"/>
                </a:cxn>
                <a:cxn ang="0">
                  <a:pos x="295" y="8"/>
                </a:cxn>
                <a:cxn ang="0">
                  <a:pos x="348" y="0"/>
                </a:cxn>
                <a:cxn ang="0">
                  <a:pos x="404" y="3"/>
                </a:cxn>
                <a:cxn ang="0">
                  <a:pos x="459" y="12"/>
                </a:cxn>
                <a:cxn ang="0">
                  <a:pos x="510" y="31"/>
                </a:cxn>
                <a:cxn ang="0">
                  <a:pos x="558" y="56"/>
                </a:cxn>
                <a:cxn ang="0">
                  <a:pos x="601" y="87"/>
                </a:cxn>
                <a:cxn ang="0">
                  <a:pos x="639" y="125"/>
                </a:cxn>
                <a:cxn ang="0">
                  <a:pos x="671" y="167"/>
                </a:cxn>
                <a:cxn ang="0">
                  <a:pos x="697" y="212"/>
                </a:cxn>
                <a:cxn ang="0">
                  <a:pos x="716" y="262"/>
                </a:cxn>
                <a:cxn ang="0">
                  <a:pos x="728" y="313"/>
                </a:cxn>
                <a:cxn ang="0">
                  <a:pos x="733" y="367"/>
                </a:cxn>
              </a:cxnLst>
              <a:rect l="0" t="0" r="r" b="b"/>
              <a:pathLst>
                <a:path w="733" h="732">
                  <a:moveTo>
                    <a:pt x="733" y="367"/>
                  </a:moveTo>
                  <a:lnTo>
                    <a:pt x="732" y="385"/>
                  </a:lnTo>
                  <a:lnTo>
                    <a:pt x="731" y="404"/>
                  </a:lnTo>
                  <a:lnTo>
                    <a:pt x="728" y="423"/>
                  </a:lnTo>
                  <a:lnTo>
                    <a:pt x="725" y="441"/>
                  </a:lnTo>
                  <a:lnTo>
                    <a:pt x="721" y="459"/>
                  </a:lnTo>
                  <a:lnTo>
                    <a:pt x="716" y="477"/>
                  </a:lnTo>
                  <a:lnTo>
                    <a:pt x="711" y="494"/>
                  </a:lnTo>
                  <a:lnTo>
                    <a:pt x="705" y="510"/>
                  </a:lnTo>
                  <a:lnTo>
                    <a:pt x="697" y="526"/>
                  </a:lnTo>
                  <a:lnTo>
                    <a:pt x="689" y="543"/>
                  </a:lnTo>
                  <a:lnTo>
                    <a:pt x="681" y="558"/>
                  </a:lnTo>
                  <a:lnTo>
                    <a:pt x="671" y="573"/>
                  </a:lnTo>
                  <a:lnTo>
                    <a:pt x="661" y="587"/>
                  </a:lnTo>
                  <a:lnTo>
                    <a:pt x="651" y="601"/>
                  </a:lnTo>
                  <a:lnTo>
                    <a:pt x="639" y="614"/>
                  </a:lnTo>
                  <a:lnTo>
                    <a:pt x="627" y="627"/>
                  </a:lnTo>
                  <a:lnTo>
                    <a:pt x="614" y="639"/>
                  </a:lnTo>
                  <a:lnTo>
                    <a:pt x="601" y="650"/>
                  </a:lnTo>
                  <a:lnTo>
                    <a:pt x="587" y="660"/>
                  </a:lnTo>
                  <a:lnTo>
                    <a:pt x="573" y="671"/>
                  </a:lnTo>
                  <a:lnTo>
                    <a:pt x="558" y="680"/>
                  </a:lnTo>
                  <a:lnTo>
                    <a:pt x="543" y="688"/>
                  </a:lnTo>
                  <a:lnTo>
                    <a:pt x="527" y="697"/>
                  </a:lnTo>
                  <a:lnTo>
                    <a:pt x="510" y="704"/>
                  </a:lnTo>
                  <a:lnTo>
                    <a:pt x="494" y="710"/>
                  </a:lnTo>
                  <a:lnTo>
                    <a:pt x="477" y="717"/>
                  </a:lnTo>
                  <a:lnTo>
                    <a:pt x="459" y="721"/>
                  </a:lnTo>
                  <a:lnTo>
                    <a:pt x="441" y="725"/>
                  </a:lnTo>
                  <a:lnTo>
                    <a:pt x="423" y="728"/>
                  </a:lnTo>
                  <a:lnTo>
                    <a:pt x="404" y="731"/>
                  </a:lnTo>
                  <a:lnTo>
                    <a:pt x="386" y="732"/>
                  </a:lnTo>
                  <a:lnTo>
                    <a:pt x="367" y="732"/>
                  </a:lnTo>
                  <a:lnTo>
                    <a:pt x="348" y="732"/>
                  </a:lnTo>
                  <a:lnTo>
                    <a:pt x="331" y="731"/>
                  </a:lnTo>
                  <a:lnTo>
                    <a:pt x="313" y="728"/>
                  </a:lnTo>
                  <a:lnTo>
                    <a:pt x="295" y="725"/>
                  </a:lnTo>
                  <a:lnTo>
                    <a:pt x="278" y="721"/>
                  </a:lnTo>
                  <a:lnTo>
                    <a:pt x="262" y="717"/>
                  </a:lnTo>
                  <a:lnTo>
                    <a:pt x="245" y="710"/>
                  </a:lnTo>
                  <a:lnTo>
                    <a:pt x="228" y="704"/>
                  </a:lnTo>
                  <a:lnTo>
                    <a:pt x="212" y="697"/>
                  </a:lnTo>
                  <a:lnTo>
                    <a:pt x="197" y="688"/>
                  </a:lnTo>
                  <a:lnTo>
                    <a:pt x="182" y="680"/>
                  </a:lnTo>
                  <a:lnTo>
                    <a:pt x="167" y="671"/>
                  </a:lnTo>
                  <a:lnTo>
                    <a:pt x="152" y="660"/>
                  </a:lnTo>
                  <a:lnTo>
                    <a:pt x="138" y="650"/>
                  </a:lnTo>
                  <a:lnTo>
                    <a:pt x="125" y="639"/>
                  </a:lnTo>
                  <a:lnTo>
                    <a:pt x="112" y="627"/>
                  </a:lnTo>
                  <a:lnTo>
                    <a:pt x="100" y="614"/>
                  </a:lnTo>
                  <a:lnTo>
                    <a:pt x="88" y="601"/>
                  </a:lnTo>
                  <a:lnTo>
                    <a:pt x="76" y="587"/>
                  </a:lnTo>
                  <a:lnTo>
                    <a:pt x="65" y="573"/>
                  </a:lnTo>
                  <a:lnTo>
                    <a:pt x="56" y="558"/>
                  </a:lnTo>
                  <a:lnTo>
                    <a:pt x="47" y="543"/>
                  </a:lnTo>
                  <a:lnTo>
                    <a:pt x="38" y="526"/>
                  </a:lnTo>
                  <a:lnTo>
                    <a:pt x="31" y="510"/>
                  </a:lnTo>
                  <a:lnTo>
                    <a:pt x="24" y="494"/>
                  </a:lnTo>
                  <a:lnTo>
                    <a:pt x="18" y="477"/>
                  </a:lnTo>
                  <a:lnTo>
                    <a:pt x="12" y="459"/>
                  </a:lnTo>
                  <a:lnTo>
                    <a:pt x="8" y="441"/>
                  </a:lnTo>
                  <a:lnTo>
                    <a:pt x="5" y="423"/>
                  </a:lnTo>
                  <a:lnTo>
                    <a:pt x="3" y="404"/>
                  </a:lnTo>
                  <a:lnTo>
                    <a:pt x="0" y="385"/>
                  </a:lnTo>
                  <a:lnTo>
                    <a:pt x="0" y="367"/>
                  </a:lnTo>
                  <a:lnTo>
                    <a:pt x="0" y="348"/>
                  </a:lnTo>
                  <a:lnTo>
                    <a:pt x="3" y="331"/>
                  </a:lnTo>
                  <a:lnTo>
                    <a:pt x="5" y="313"/>
                  </a:lnTo>
                  <a:lnTo>
                    <a:pt x="8" y="295"/>
                  </a:lnTo>
                  <a:lnTo>
                    <a:pt x="12" y="278"/>
                  </a:lnTo>
                  <a:lnTo>
                    <a:pt x="18" y="262"/>
                  </a:lnTo>
                  <a:lnTo>
                    <a:pt x="24" y="245"/>
                  </a:lnTo>
                  <a:lnTo>
                    <a:pt x="31" y="228"/>
                  </a:lnTo>
                  <a:lnTo>
                    <a:pt x="38" y="212"/>
                  </a:lnTo>
                  <a:lnTo>
                    <a:pt x="47" y="197"/>
                  </a:lnTo>
                  <a:lnTo>
                    <a:pt x="56" y="181"/>
                  </a:lnTo>
                  <a:lnTo>
                    <a:pt x="65" y="167"/>
                  </a:lnTo>
                  <a:lnTo>
                    <a:pt x="76" y="152"/>
                  </a:lnTo>
                  <a:lnTo>
                    <a:pt x="88" y="138"/>
                  </a:lnTo>
                  <a:lnTo>
                    <a:pt x="100" y="125"/>
                  </a:lnTo>
                  <a:lnTo>
                    <a:pt x="112" y="112"/>
                  </a:lnTo>
                  <a:lnTo>
                    <a:pt x="125" y="99"/>
                  </a:lnTo>
                  <a:lnTo>
                    <a:pt x="138" y="87"/>
                  </a:lnTo>
                  <a:lnTo>
                    <a:pt x="152" y="76"/>
                  </a:lnTo>
                  <a:lnTo>
                    <a:pt x="167" y="65"/>
                  </a:lnTo>
                  <a:lnTo>
                    <a:pt x="182" y="56"/>
                  </a:lnTo>
                  <a:lnTo>
                    <a:pt x="197" y="47"/>
                  </a:lnTo>
                  <a:lnTo>
                    <a:pt x="212" y="38"/>
                  </a:lnTo>
                  <a:lnTo>
                    <a:pt x="228" y="31"/>
                  </a:lnTo>
                  <a:lnTo>
                    <a:pt x="245" y="23"/>
                  </a:lnTo>
                  <a:lnTo>
                    <a:pt x="262" y="18"/>
                  </a:lnTo>
                  <a:lnTo>
                    <a:pt x="278" y="12"/>
                  </a:lnTo>
                  <a:lnTo>
                    <a:pt x="295" y="8"/>
                  </a:lnTo>
                  <a:lnTo>
                    <a:pt x="313" y="5"/>
                  </a:lnTo>
                  <a:lnTo>
                    <a:pt x="331" y="3"/>
                  </a:lnTo>
                  <a:lnTo>
                    <a:pt x="348" y="0"/>
                  </a:lnTo>
                  <a:lnTo>
                    <a:pt x="367" y="0"/>
                  </a:lnTo>
                  <a:lnTo>
                    <a:pt x="386" y="0"/>
                  </a:lnTo>
                  <a:lnTo>
                    <a:pt x="404" y="3"/>
                  </a:lnTo>
                  <a:lnTo>
                    <a:pt x="423" y="5"/>
                  </a:lnTo>
                  <a:lnTo>
                    <a:pt x="441" y="8"/>
                  </a:lnTo>
                  <a:lnTo>
                    <a:pt x="459" y="12"/>
                  </a:lnTo>
                  <a:lnTo>
                    <a:pt x="477" y="18"/>
                  </a:lnTo>
                  <a:lnTo>
                    <a:pt x="494" y="23"/>
                  </a:lnTo>
                  <a:lnTo>
                    <a:pt x="510" y="31"/>
                  </a:lnTo>
                  <a:lnTo>
                    <a:pt x="527" y="38"/>
                  </a:lnTo>
                  <a:lnTo>
                    <a:pt x="543" y="47"/>
                  </a:lnTo>
                  <a:lnTo>
                    <a:pt x="558" y="56"/>
                  </a:lnTo>
                  <a:lnTo>
                    <a:pt x="573" y="65"/>
                  </a:lnTo>
                  <a:lnTo>
                    <a:pt x="587" y="76"/>
                  </a:lnTo>
                  <a:lnTo>
                    <a:pt x="601" y="87"/>
                  </a:lnTo>
                  <a:lnTo>
                    <a:pt x="614" y="99"/>
                  </a:lnTo>
                  <a:lnTo>
                    <a:pt x="627" y="112"/>
                  </a:lnTo>
                  <a:lnTo>
                    <a:pt x="639" y="125"/>
                  </a:lnTo>
                  <a:lnTo>
                    <a:pt x="651" y="138"/>
                  </a:lnTo>
                  <a:lnTo>
                    <a:pt x="661" y="152"/>
                  </a:lnTo>
                  <a:lnTo>
                    <a:pt x="671" y="167"/>
                  </a:lnTo>
                  <a:lnTo>
                    <a:pt x="681" y="181"/>
                  </a:lnTo>
                  <a:lnTo>
                    <a:pt x="689" y="197"/>
                  </a:lnTo>
                  <a:lnTo>
                    <a:pt x="697" y="212"/>
                  </a:lnTo>
                  <a:lnTo>
                    <a:pt x="705" y="228"/>
                  </a:lnTo>
                  <a:lnTo>
                    <a:pt x="711" y="245"/>
                  </a:lnTo>
                  <a:lnTo>
                    <a:pt x="716" y="262"/>
                  </a:lnTo>
                  <a:lnTo>
                    <a:pt x="721" y="278"/>
                  </a:lnTo>
                  <a:lnTo>
                    <a:pt x="725" y="295"/>
                  </a:lnTo>
                  <a:lnTo>
                    <a:pt x="728" y="313"/>
                  </a:lnTo>
                  <a:lnTo>
                    <a:pt x="731" y="331"/>
                  </a:lnTo>
                  <a:lnTo>
                    <a:pt x="732" y="348"/>
                  </a:lnTo>
                  <a:lnTo>
                    <a:pt x="733" y="36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auto">
            <a:xfrm>
              <a:off x="3432" y="1563"/>
              <a:ext cx="530" cy="558"/>
            </a:xfrm>
            <a:custGeom>
              <a:avLst/>
              <a:gdLst/>
              <a:ahLst/>
              <a:cxnLst>
                <a:cxn ang="0">
                  <a:pos x="1282" y="75"/>
                </a:cxn>
                <a:cxn ang="0">
                  <a:pos x="1552" y="121"/>
                </a:cxn>
                <a:cxn ang="0">
                  <a:pos x="1590" y="128"/>
                </a:cxn>
                <a:cxn ang="0">
                  <a:pos x="1571" y="259"/>
                </a:cxn>
                <a:cxn ang="0">
                  <a:pos x="1539" y="418"/>
                </a:cxn>
                <a:cxn ang="0">
                  <a:pos x="1499" y="566"/>
                </a:cxn>
                <a:cxn ang="0">
                  <a:pos x="1470" y="652"/>
                </a:cxn>
                <a:cxn ang="0">
                  <a:pos x="1435" y="729"/>
                </a:cxn>
                <a:cxn ang="0">
                  <a:pos x="1396" y="794"/>
                </a:cxn>
                <a:cxn ang="0">
                  <a:pos x="1353" y="844"/>
                </a:cxn>
                <a:cxn ang="0">
                  <a:pos x="1306" y="885"/>
                </a:cxn>
                <a:cxn ang="0">
                  <a:pos x="1259" y="916"/>
                </a:cxn>
                <a:cxn ang="0">
                  <a:pos x="1178" y="955"/>
                </a:cxn>
                <a:cxn ang="0">
                  <a:pos x="1077" y="994"/>
                </a:cxn>
                <a:cxn ang="0">
                  <a:pos x="976" y="1040"/>
                </a:cxn>
                <a:cxn ang="0">
                  <a:pos x="925" y="1073"/>
                </a:cxn>
                <a:cxn ang="0">
                  <a:pos x="876" y="1114"/>
                </a:cxn>
                <a:cxn ang="0">
                  <a:pos x="827" y="1164"/>
                </a:cxn>
                <a:cxn ang="0">
                  <a:pos x="787" y="1220"/>
                </a:cxn>
                <a:cxn ang="0">
                  <a:pos x="759" y="1281"/>
                </a:cxn>
                <a:cxn ang="0">
                  <a:pos x="739" y="1346"/>
                </a:cxn>
                <a:cxn ang="0">
                  <a:pos x="728" y="1411"/>
                </a:cxn>
                <a:cxn ang="0">
                  <a:pos x="721" y="1475"/>
                </a:cxn>
                <a:cxn ang="0">
                  <a:pos x="722" y="1585"/>
                </a:cxn>
                <a:cxn ang="0">
                  <a:pos x="731" y="1672"/>
                </a:cxn>
                <a:cxn ang="0">
                  <a:pos x="178" y="1575"/>
                </a:cxn>
                <a:cxn ang="0">
                  <a:pos x="10" y="1547"/>
                </a:cxn>
                <a:cxn ang="0">
                  <a:pos x="4" y="1518"/>
                </a:cxn>
                <a:cxn ang="0">
                  <a:pos x="41" y="1346"/>
                </a:cxn>
                <a:cxn ang="0">
                  <a:pos x="83" y="1193"/>
                </a:cxn>
                <a:cxn ang="0">
                  <a:pos x="115" y="1097"/>
                </a:cxn>
                <a:cxn ang="0">
                  <a:pos x="153" y="1004"/>
                </a:cxn>
                <a:cxn ang="0">
                  <a:pos x="196" y="918"/>
                </a:cxn>
                <a:cxn ang="0">
                  <a:pos x="246" y="848"/>
                </a:cxn>
                <a:cxn ang="0">
                  <a:pos x="301" y="796"/>
                </a:cxn>
                <a:cxn ang="0">
                  <a:pos x="359" y="760"/>
                </a:cxn>
                <a:cxn ang="0">
                  <a:pos x="455" y="710"/>
                </a:cxn>
                <a:cxn ang="0">
                  <a:pos x="634" y="626"/>
                </a:cxn>
                <a:cxn ang="0">
                  <a:pos x="697" y="586"/>
                </a:cxn>
                <a:cxn ang="0">
                  <a:pos x="741" y="549"/>
                </a:cxn>
                <a:cxn ang="0">
                  <a:pos x="780" y="505"/>
                </a:cxn>
                <a:cxn ang="0">
                  <a:pos x="816" y="451"/>
                </a:cxn>
                <a:cxn ang="0">
                  <a:pos x="843" y="386"/>
                </a:cxn>
                <a:cxn ang="0">
                  <a:pos x="860" y="322"/>
                </a:cxn>
                <a:cxn ang="0">
                  <a:pos x="872" y="263"/>
                </a:cxn>
                <a:cxn ang="0">
                  <a:pos x="879" y="157"/>
                </a:cxn>
                <a:cxn ang="0">
                  <a:pos x="873" y="74"/>
                </a:cxn>
                <a:cxn ang="0">
                  <a:pos x="860" y="10"/>
                </a:cxn>
              </a:cxnLst>
              <a:rect l="0" t="0" r="r" b="b"/>
              <a:pathLst>
                <a:path w="1590" h="1672">
                  <a:moveTo>
                    <a:pt x="858" y="0"/>
                  </a:moveTo>
                  <a:lnTo>
                    <a:pt x="1100" y="43"/>
                  </a:lnTo>
                  <a:lnTo>
                    <a:pt x="1282" y="75"/>
                  </a:lnTo>
                  <a:lnTo>
                    <a:pt x="1411" y="98"/>
                  </a:lnTo>
                  <a:lnTo>
                    <a:pt x="1499" y="113"/>
                  </a:lnTo>
                  <a:lnTo>
                    <a:pt x="1552" y="121"/>
                  </a:lnTo>
                  <a:lnTo>
                    <a:pt x="1579" y="127"/>
                  </a:lnTo>
                  <a:lnTo>
                    <a:pt x="1589" y="128"/>
                  </a:lnTo>
                  <a:lnTo>
                    <a:pt x="1590" y="128"/>
                  </a:lnTo>
                  <a:lnTo>
                    <a:pt x="1587" y="152"/>
                  </a:lnTo>
                  <a:lnTo>
                    <a:pt x="1578" y="215"/>
                  </a:lnTo>
                  <a:lnTo>
                    <a:pt x="1571" y="259"/>
                  </a:lnTo>
                  <a:lnTo>
                    <a:pt x="1561" y="308"/>
                  </a:lnTo>
                  <a:lnTo>
                    <a:pt x="1552" y="361"/>
                  </a:lnTo>
                  <a:lnTo>
                    <a:pt x="1539" y="418"/>
                  </a:lnTo>
                  <a:lnTo>
                    <a:pt x="1525" y="478"/>
                  </a:lnTo>
                  <a:lnTo>
                    <a:pt x="1508" y="537"/>
                  </a:lnTo>
                  <a:lnTo>
                    <a:pt x="1499" y="566"/>
                  </a:lnTo>
                  <a:lnTo>
                    <a:pt x="1490" y="596"/>
                  </a:lnTo>
                  <a:lnTo>
                    <a:pt x="1480" y="624"/>
                  </a:lnTo>
                  <a:lnTo>
                    <a:pt x="1470" y="652"/>
                  </a:lnTo>
                  <a:lnTo>
                    <a:pt x="1459" y="679"/>
                  </a:lnTo>
                  <a:lnTo>
                    <a:pt x="1447" y="705"/>
                  </a:lnTo>
                  <a:lnTo>
                    <a:pt x="1435" y="729"/>
                  </a:lnTo>
                  <a:lnTo>
                    <a:pt x="1423" y="752"/>
                  </a:lnTo>
                  <a:lnTo>
                    <a:pt x="1410" y="775"/>
                  </a:lnTo>
                  <a:lnTo>
                    <a:pt x="1396" y="794"/>
                  </a:lnTo>
                  <a:lnTo>
                    <a:pt x="1382" y="813"/>
                  </a:lnTo>
                  <a:lnTo>
                    <a:pt x="1368" y="829"/>
                  </a:lnTo>
                  <a:lnTo>
                    <a:pt x="1353" y="844"/>
                  </a:lnTo>
                  <a:lnTo>
                    <a:pt x="1338" y="859"/>
                  </a:lnTo>
                  <a:lnTo>
                    <a:pt x="1322" y="872"/>
                  </a:lnTo>
                  <a:lnTo>
                    <a:pt x="1306" y="885"/>
                  </a:lnTo>
                  <a:lnTo>
                    <a:pt x="1291" y="896"/>
                  </a:lnTo>
                  <a:lnTo>
                    <a:pt x="1275" y="907"/>
                  </a:lnTo>
                  <a:lnTo>
                    <a:pt x="1259" y="916"/>
                  </a:lnTo>
                  <a:lnTo>
                    <a:pt x="1243" y="925"/>
                  </a:lnTo>
                  <a:lnTo>
                    <a:pt x="1210" y="941"/>
                  </a:lnTo>
                  <a:lnTo>
                    <a:pt x="1178" y="955"/>
                  </a:lnTo>
                  <a:lnTo>
                    <a:pt x="1144" y="969"/>
                  </a:lnTo>
                  <a:lnTo>
                    <a:pt x="1111" y="981"/>
                  </a:lnTo>
                  <a:lnTo>
                    <a:pt x="1077" y="994"/>
                  </a:lnTo>
                  <a:lnTo>
                    <a:pt x="1044" y="1008"/>
                  </a:lnTo>
                  <a:lnTo>
                    <a:pt x="1009" y="1023"/>
                  </a:lnTo>
                  <a:lnTo>
                    <a:pt x="976" y="1040"/>
                  </a:lnTo>
                  <a:lnTo>
                    <a:pt x="959" y="1051"/>
                  </a:lnTo>
                  <a:lnTo>
                    <a:pt x="942" y="1061"/>
                  </a:lnTo>
                  <a:lnTo>
                    <a:pt x="925" y="1073"/>
                  </a:lnTo>
                  <a:lnTo>
                    <a:pt x="909" y="1086"/>
                  </a:lnTo>
                  <a:lnTo>
                    <a:pt x="892" y="1099"/>
                  </a:lnTo>
                  <a:lnTo>
                    <a:pt x="876" y="1114"/>
                  </a:lnTo>
                  <a:lnTo>
                    <a:pt x="859" y="1129"/>
                  </a:lnTo>
                  <a:lnTo>
                    <a:pt x="842" y="1146"/>
                  </a:lnTo>
                  <a:lnTo>
                    <a:pt x="827" y="1164"/>
                  </a:lnTo>
                  <a:lnTo>
                    <a:pt x="813" y="1181"/>
                  </a:lnTo>
                  <a:lnTo>
                    <a:pt x="799" y="1200"/>
                  </a:lnTo>
                  <a:lnTo>
                    <a:pt x="787" y="1220"/>
                  </a:lnTo>
                  <a:lnTo>
                    <a:pt x="777" y="1239"/>
                  </a:lnTo>
                  <a:lnTo>
                    <a:pt x="768" y="1260"/>
                  </a:lnTo>
                  <a:lnTo>
                    <a:pt x="759" y="1281"/>
                  </a:lnTo>
                  <a:lnTo>
                    <a:pt x="751" y="1303"/>
                  </a:lnTo>
                  <a:lnTo>
                    <a:pt x="745" y="1325"/>
                  </a:lnTo>
                  <a:lnTo>
                    <a:pt x="739" y="1346"/>
                  </a:lnTo>
                  <a:lnTo>
                    <a:pt x="734" y="1368"/>
                  </a:lnTo>
                  <a:lnTo>
                    <a:pt x="731" y="1389"/>
                  </a:lnTo>
                  <a:lnTo>
                    <a:pt x="728" y="1411"/>
                  </a:lnTo>
                  <a:lnTo>
                    <a:pt x="724" y="1433"/>
                  </a:lnTo>
                  <a:lnTo>
                    <a:pt x="722" y="1454"/>
                  </a:lnTo>
                  <a:lnTo>
                    <a:pt x="721" y="1475"/>
                  </a:lnTo>
                  <a:lnTo>
                    <a:pt x="720" y="1515"/>
                  </a:lnTo>
                  <a:lnTo>
                    <a:pt x="720" y="1551"/>
                  </a:lnTo>
                  <a:lnTo>
                    <a:pt x="722" y="1585"/>
                  </a:lnTo>
                  <a:lnTo>
                    <a:pt x="724" y="1614"/>
                  </a:lnTo>
                  <a:lnTo>
                    <a:pt x="729" y="1656"/>
                  </a:lnTo>
                  <a:lnTo>
                    <a:pt x="731" y="1672"/>
                  </a:lnTo>
                  <a:lnTo>
                    <a:pt x="490" y="1630"/>
                  </a:lnTo>
                  <a:lnTo>
                    <a:pt x="307" y="1598"/>
                  </a:lnTo>
                  <a:lnTo>
                    <a:pt x="178" y="1575"/>
                  </a:lnTo>
                  <a:lnTo>
                    <a:pt x="90" y="1560"/>
                  </a:lnTo>
                  <a:lnTo>
                    <a:pt x="37" y="1551"/>
                  </a:lnTo>
                  <a:lnTo>
                    <a:pt x="10" y="1547"/>
                  </a:lnTo>
                  <a:lnTo>
                    <a:pt x="1" y="1545"/>
                  </a:lnTo>
                  <a:lnTo>
                    <a:pt x="0" y="1545"/>
                  </a:lnTo>
                  <a:lnTo>
                    <a:pt x="4" y="1518"/>
                  </a:lnTo>
                  <a:lnTo>
                    <a:pt x="17" y="1448"/>
                  </a:lnTo>
                  <a:lnTo>
                    <a:pt x="28" y="1400"/>
                  </a:lnTo>
                  <a:lnTo>
                    <a:pt x="41" y="1346"/>
                  </a:lnTo>
                  <a:lnTo>
                    <a:pt x="55" y="1287"/>
                  </a:lnTo>
                  <a:lnTo>
                    <a:pt x="73" y="1224"/>
                  </a:lnTo>
                  <a:lnTo>
                    <a:pt x="83" y="1193"/>
                  </a:lnTo>
                  <a:lnTo>
                    <a:pt x="93" y="1160"/>
                  </a:lnTo>
                  <a:lnTo>
                    <a:pt x="103" y="1128"/>
                  </a:lnTo>
                  <a:lnTo>
                    <a:pt x="115" y="1097"/>
                  </a:lnTo>
                  <a:lnTo>
                    <a:pt x="127" y="1064"/>
                  </a:lnTo>
                  <a:lnTo>
                    <a:pt x="140" y="1034"/>
                  </a:lnTo>
                  <a:lnTo>
                    <a:pt x="153" y="1004"/>
                  </a:lnTo>
                  <a:lnTo>
                    <a:pt x="167" y="974"/>
                  </a:lnTo>
                  <a:lnTo>
                    <a:pt x="181" y="945"/>
                  </a:lnTo>
                  <a:lnTo>
                    <a:pt x="196" y="918"/>
                  </a:lnTo>
                  <a:lnTo>
                    <a:pt x="212" y="894"/>
                  </a:lnTo>
                  <a:lnTo>
                    <a:pt x="229" y="870"/>
                  </a:lnTo>
                  <a:lnTo>
                    <a:pt x="246" y="848"/>
                  </a:lnTo>
                  <a:lnTo>
                    <a:pt x="264" y="829"/>
                  </a:lnTo>
                  <a:lnTo>
                    <a:pt x="283" y="812"/>
                  </a:lnTo>
                  <a:lnTo>
                    <a:pt x="301" y="796"/>
                  </a:lnTo>
                  <a:lnTo>
                    <a:pt x="320" y="783"/>
                  </a:lnTo>
                  <a:lnTo>
                    <a:pt x="340" y="772"/>
                  </a:lnTo>
                  <a:lnTo>
                    <a:pt x="359" y="760"/>
                  </a:lnTo>
                  <a:lnTo>
                    <a:pt x="379" y="749"/>
                  </a:lnTo>
                  <a:lnTo>
                    <a:pt x="418" y="728"/>
                  </a:lnTo>
                  <a:lnTo>
                    <a:pt x="455" y="710"/>
                  </a:lnTo>
                  <a:lnTo>
                    <a:pt x="529" y="677"/>
                  </a:lnTo>
                  <a:lnTo>
                    <a:pt x="600" y="643"/>
                  </a:lnTo>
                  <a:lnTo>
                    <a:pt x="634" y="626"/>
                  </a:lnTo>
                  <a:lnTo>
                    <a:pt x="666" y="606"/>
                  </a:lnTo>
                  <a:lnTo>
                    <a:pt x="682" y="597"/>
                  </a:lnTo>
                  <a:lnTo>
                    <a:pt x="697" y="586"/>
                  </a:lnTo>
                  <a:lnTo>
                    <a:pt x="712" y="574"/>
                  </a:lnTo>
                  <a:lnTo>
                    <a:pt x="726" y="562"/>
                  </a:lnTo>
                  <a:lnTo>
                    <a:pt x="741" y="549"/>
                  </a:lnTo>
                  <a:lnTo>
                    <a:pt x="755" y="535"/>
                  </a:lnTo>
                  <a:lnTo>
                    <a:pt x="768" y="520"/>
                  </a:lnTo>
                  <a:lnTo>
                    <a:pt x="780" y="505"/>
                  </a:lnTo>
                  <a:lnTo>
                    <a:pt x="792" y="488"/>
                  </a:lnTo>
                  <a:lnTo>
                    <a:pt x="804" y="470"/>
                  </a:lnTo>
                  <a:lnTo>
                    <a:pt x="816" y="451"/>
                  </a:lnTo>
                  <a:lnTo>
                    <a:pt x="827" y="430"/>
                  </a:lnTo>
                  <a:lnTo>
                    <a:pt x="836" y="409"/>
                  </a:lnTo>
                  <a:lnTo>
                    <a:pt x="843" y="386"/>
                  </a:lnTo>
                  <a:lnTo>
                    <a:pt x="850" y="364"/>
                  </a:lnTo>
                  <a:lnTo>
                    <a:pt x="855" y="344"/>
                  </a:lnTo>
                  <a:lnTo>
                    <a:pt x="860" y="322"/>
                  </a:lnTo>
                  <a:lnTo>
                    <a:pt x="865" y="303"/>
                  </a:lnTo>
                  <a:lnTo>
                    <a:pt x="869" y="282"/>
                  </a:lnTo>
                  <a:lnTo>
                    <a:pt x="872" y="263"/>
                  </a:lnTo>
                  <a:lnTo>
                    <a:pt x="877" y="225"/>
                  </a:lnTo>
                  <a:lnTo>
                    <a:pt x="879" y="189"/>
                  </a:lnTo>
                  <a:lnTo>
                    <a:pt x="879" y="157"/>
                  </a:lnTo>
                  <a:lnTo>
                    <a:pt x="879" y="127"/>
                  </a:lnTo>
                  <a:lnTo>
                    <a:pt x="877" y="99"/>
                  </a:lnTo>
                  <a:lnTo>
                    <a:pt x="873" y="74"/>
                  </a:lnTo>
                  <a:lnTo>
                    <a:pt x="870" y="52"/>
                  </a:lnTo>
                  <a:lnTo>
                    <a:pt x="867" y="35"/>
                  </a:lnTo>
                  <a:lnTo>
                    <a:pt x="860" y="10"/>
                  </a:lnTo>
                  <a:lnTo>
                    <a:pt x="85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8" name="Freeform 13"/>
            <p:cNvSpPr>
              <a:spLocks noEditPoints="1"/>
            </p:cNvSpPr>
            <p:nvPr userDrawn="1"/>
          </p:nvSpPr>
          <p:spPr bwMode="auto">
            <a:xfrm>
              <a:off x="3021" y="2642"/>
              <a:ext cx="939" cy="150"/>
            </a:xfrm>
            <a:custGeom>
              <a:avLst/>
              <a:gdLst/>
              <a:ahLst/>
              <a:cxnLst>
                <a:cxn ang="0">
                  <a:pos x="2657" y="418"/>
                </a:cxn>
                <a:cxn ang="0">
                  <a:pos x="2569" y="378"/>
                </a:cxn>
                <a:cxn ang="0">
                  <a:pos x="2711" y="285"/>
                </a:cxn>
                <a:cxn ang="0">
                  <a:pos x="2593" y="180"/>
                </a:cxn>
                <a:cxn ang="0">
                  <a:pos x="2715" y="162"/>
                </a:cxn>
                <a:cxn ang="0">
                  <a:pos x="2732" y="250"/>
                </a:cxn>
                <a:cxn ang="0">
                  <a:pos x="2536" y="320"/>
                </a:cxn>
                <a:cxn ang="0">
                  <a:pos x="2591" y="446"/>
                </a:cxn>
                <a:cxn ang="0">
                  <a:pos x="2736" y="403"/>
                </a:cxn>
                <a:cxn ang="0">
                  <a:pos x="2805" y="442"/>
                </a:cxn>
                <a:cxn ang="0">
                  <a:pos x="2780" y="192"/>
                </a:cxn>
                <a:cxn ang="0">
                  <a:pos x="2629" y="124"/>
                </a:cxn>
                <a:cxn ang="0">
                  <a:pos x="2433" y="443"/>
                </a:cxn>
                <a:cxn ang="0">
                  <a:pos x="2148" y="228"/>
                </a:cxn>
                <a:cxn ang="0">
                  <a:pos x="2264" y="154"/>
                </a:cxn>
                <a:cxn ang="0">
                  <a:pos x="2360" y="241"/>
                </a:cxn>
                <a:cxn ang="0">
                  <a:pos x="2261" y="121"/>
                </a:cxn>
                <a:cxn ang="0">
                  <a:pos x="2152" y="171"/>
                </a:cxn>
                <a:cxn ang="0">
                  <a:pos x="2024" y="176"/>
                </a:cxn>
                <a:cxn ang="0">
                  <a:pos x="1818" y="161"/>
                </a:cxn>
                <a:cxn ang="0">
                  <a:pos x="1794" y="378"/>
                </a:cxn>
                <a:cxn ang="0">
                  <a:pos x="1981" y="440"/>
                </a:cxn>
                <a:cxn ang="0">
                  <a:pos x="2007" y="365"/>
                </a:cxn>
                <a:cxn ang="0">
                  <a:pos x="1891" y="417"/>
                </a:cxn>
                <a:cxn ang="0">
                  <a:pos x="2055" y="296"/>
                </a:cxn>
                <a:cxn ang="0">
                  <a:pos x="1895" y="156"/>
                </a:cxn>
                <a:cxn ang="0">
                  <a:pos x="2012" y="232"/>
                </a:cxn>
                <a:cxn ang="0">
                  <a:pos x="1289" y="121"/>
                </a:cxn>
                <a:cxn ang="0">
                  <a:pos x="1158" y="286"/>
                </a:cxn>
                <a:cxn ang="0">
                  <a:pos x="1289" y="450"/>
                </a:cxn>
                <a:cxn ang="0">
                  <a:pos x="1451" y="319"/>
                </a:cxn>
                <a:cxn ang="0">
                  <a:pos x="1355" y="129"/>
                </a:cxn>
                <a:cxn ang="0">
                  <a:pos x="1404" y="226"/>
                </a:cxn>
                <a:cxn ang="0">
                  <a:pos x="1372" y="395"/>
                </a:cxn>
                <a:cxn ang="0">
                  <a:pos x="1218" y="368"/>
                </a:cxn>
                <a:cxn ang="0">
                  <a:pos x="1224" y="194"/>
                </a:cxn>
                <a:cxn ang="0">
                  <a:pos x="665" y="320"/>
                </a:cxn>
                <a:cxn ang="0">
                  <a:pos x="837" y="451"/>
                </a:cxn>
                <a:cxn ang="0">
                  <a:pos x="995" y="370"/>
                </a:cxn>
                <a:cxn ang="0">
                  <a:pos x="935" y="229"/>
                </a:cxn>
                <a:cxn ang="0">
                  <a:pos x="720" y="122"/>
                </a:cxn>
                <a:cxn ang="0">
                  <a:pos x="818" y="36"/>
                </a:cxn>
                <a:cxn ang="0">
                  <a:pos x="943" y="112"/>
                </a:cxn>
                <a:cxn ang="0">
                  <a:pos x="889" y="9"/>
                </a:cxn>
                <a:cxn ang="0">
                  <a:pos x="688" y="76"/>
                </a:cxn>
                <a:cxn ang="0">
                  <a:pos x="723" y="206"/>
                </a:cxn>
                <a:cxn ang="0">
                  <a:pos x="959" y="311"/>
                </a:cxn>
                <a:cxn ang="0">
                  <a:pos x="874" y="414"/>
                </a:cxn>
                <a:cxn ang="0">
                  <a:pos x="715" y="356"/>
                </a:cxn>
                <a:cxn ang="0">
                  <a:pos x="426" y="49"/>
                </a:cxn>
                <a:cxn ang="0">
                  <a:pos x="404" y="19"/>
                </a:cxn>
                <a:cxn ang="0">
                  <a:pos x="412" y="443"/>
                </a:cxn>
                <a:cxn ang="0">
                  <a:pos x="15" y="208"/>
                </a:cxn>
                <a:cxn ang="0">
                  <a:pos x="60" y="423"/>
                </a:cxn>
                <a:cxn ang="0">
                  <a:pos x="267" y="391"/>
                </a:cxn>
                <a:cxn ang="0">
                  <a:pos x="257" y="170"/>
                </a:cxn>
                <a:cxn ang="0">
                  <a:pos x="215" y="177"/>
                </a:cxn>
                <a:cxn ang="0">
                  <a:pos x="248" y="347"/>
                </a:cxn>
                <a:cxn ang="0">
                  <a:pos x="101" y="408"/>
                </a:cxn>
                <a:cxn ang="0">
                  <a:pos x="42" y="250"/>
                </a:cxn>
              </a:cxnLst>
              <a:rect l="0" t="0" r="r" b="b"/>
              <a:pathLst>
                <a:path w="2817" h="451">
                  <a:moveTo>
                    <a:pt x="2745" y="322"/>
                  </a:moveTo>
                  <a:lnTo>
                    <a:pt x="2745" y="333"/>
                  </a:lnTo>
                  <a:lnTo>
                    <a:pt x="2742" y="343"/>
                  </a:lnTo>
                  <a:lnTo>
                    <a:pt x="2739" y="353"/>
                  </a:lnTo>
                  <a:lnTo>
                    <a:pt x="2736" y="363"/>
                  </a:lnTo>
                  <a:lnTo>
                    <a:pt x="2732" y="372"/>
                  </a:lnTo>
                  <a:lnTo>
                    <a:pt x="2725" y="379"/>
                  </a:lnTo>
                  <a:lnTo>
                    <a:pt x="2720" y="387"/>
                  </a:lnTo>
                  <a:lnTo>
                    <a:pt x="2712" y="393"/>
                  </a:lnTo>
                  <a:lnTo>
                    <a:pt x="2705" y="400"/>
                  </a:lnTo>
                  <a:lnTo>
                    <a:pt x="2696" y="405"/>
                  </a:lnTo>
                  <a:lnTo>
                    <a:pt x="2687" y="409"/>
                  </a:lnTo>
                  <a:lnTo>
                    <a:pt x="2678" y="413"/>
                  </a:lnTo>
                  <a:lnTo>
                    <a:pt x="2668" y="416"/>
                  </a:lnTo>
                  <a:lnTo>
                    <a:pt x="2657" y="418"/>
                  </a:lnTo>
                  <a:lnTo>
                    <a:pt x="2646" y="419"/>
                  </a:lnTo>
                  <a:lnTo>
                    <a:pt x="2636" y="420"/>
                  </a:lnTo>
                  <a:lnTo>
                    <a:pt x="2629" y="419"/>
                  </a:lnTo>
                  <a:lnTo>
                    <a:pt x="2622" y="419"/>
                  </a:lnTo>
                  <a:lnTo>
                    <a:pt x="2615" y="417"/>
                  </a:lnTo>
                  <a:lnTo>
                    <a:pt x="2610" y="416"/>
                  </a:lnTo>
                  <a:lnTo>
                    <a:pt x="2603" y="413"/>
                  </a:lnTo>
                  <a:lnTo>
                    <a:pt x="2598" y="410"/>
                  </a:lnTo>
                  <a:lnTo>
                    <a:pt x="2592" y="407"/>
                  </a:lnTo>
                  <a:lnTo>
                    <a:pt x="2587" y="403"/>
                  </a:lnTo>
                  <a:lnTo>
                    <a:pt x="2583" y="399"/>
                  </a:lnTo>
                  <a:lnTo>
                    <a:pt x="2578" y="394"/>
                  </a:lnTo>
                  <a:lnTo>
                    <a:pt x="2574" y="389"/>
                  </a:lnTo>
                  <a:lnTo>
                    <a:pt x="2572" y="383"/>
                  </a:lnTo>
                  <a:lnTo>
                    <a:pt x="2569" y="378"/>
                  </a:lnTo>
                  <a:lnTo>
                    <a:pt x="2568" y="372"/>
                  </a:lnTo>
                  <a:lnTo>
                    <a:pt x="2566" y="365"/>
                  </a:lnTo>
                  <a:lnTo>
                    <a:pt x="2565" y="358"/>
                  </a:lnTo>
                  <a:lnTo>
                    <a:pt x="2566" y="347"/>
                  </a:lnTo>
                  <a:lnTo>
                    <a:pt x="2570" y="338"/>
                  </a:lnTo>
                  <a:lnTo>
                    <a:pt x="2574" y="329"/>
                  </a:lnTo>
                  <a:lnTo>
                    <a:pt x="2579" y="323"/>
                  </a:lnTo>
                  <a:lnTo>
                    <a:pt x="2586" y="316"/>
                  </a:lnTo>
                  <a:lnTo>
                    <a:pt x="2595" y="311"/>
                  </a:lnTo>
                  <a:lnTo>
                    <a:pt x="2604" y="307"/>
                  </a:lnTo>
                  <a:lnTo>
                    <a:pt x="2614" y="304"/>
                  </a:lnTo>
                  <a:lnTo>
                    <a:pt x="2637" y="297"/>
                  </a:lnTo>
                  <a:lnTo>
                    <a:pt x="2661" y="293"/>
                  </a:lnTo>
                  <a:lnTo>
                    <a:pt x="2686" y="289"/>
                  </a:lnTo>
                  <a:lnTo>
                    <a:pt x="2711" y="285"/>
                  </a:lnTo>
                  <a:lnTo>
                    <a:pt x="2720" y="284"/>
                  </a:lnTo>
                  <a:lnTo>
                    <a:pt x="2730" y="281"/>
                  </a:lnTo>
                  <a:lnTo>
                    <a:pt x="2734" y="280"/>
                  </a:lnTo>
                  <a:lnTo>
                    <a:pt x="2738" y="278"/>
                  </a:lnTo>
                  <a:lnTo>
                    <a:pt x="2741" y="274"/>
                  </a:lnTo>
                  <a:lnTo>
                    <a:pt x="2744" y="272"/>
                  </a:lnTo>
                  <a:lnTo>
                    <a:pt x="2745" y="272"/>
                  </a:lnTo>
                  <a:lnTo>
                    <a:pt x="2745" y="322"/>
                  </a:lnTo>
                  <a:close/>
                  <a:moveTo>
                    <a:pt x="2579" y="226"/>
                  </a:moveTo>
                  <a:lnTo>
                    <a:pt x="2579" y="216"/>
                  </a:lnTo>
                  <a:lnTo>
                    <a:pt x="2582" y="207"/>
                  </a:lnTo>
                  <a:lnTo>
                    <a:pt x="2584" y="200"/>
                  </a:lnTo>
                  <a:lnTo>
                    <a:pt x="2586" y="192"/>
                  </a:lnTo>
                  <a:lnTo>
                    <a:pt x="2589" y="186"/>
                  </a:lnTo>
                  <a:lnTo>
                    <a:pt x="2593" y="180"/>
                  </a:lnTo>
                  <a:lnTo>
                    <a:pt x="2599" y="175"/>
                  </a:lnTo>
                  <a:lnTo>
                    <a:pt x="2603" y="170"/>
                  </a:lnTo>
                  <a:lnTo>
                    <a:pt x="2610" y="166"/>
                  </a:lnTo>
                  <a:lnTo>
                    <a:pt x="2616" y="162"/>
                  </a:lnTo>
                  <a:lnTo>
                    <a:pt x="2623" y="159"/>
                  </a:lnTo>
                  <a:lnTo>
                    <a:pt x="2630" y="157"/>
                  </a:lnTo>
                  <a:lnTo>
                    <a:pt x="2638" y="156"/>
                  </a:lnTo>
                  <a:lnTo>
                    <a:pt x="2645" y="153"/>
                  </a:lnTo>
                  <a:lnTo>
                    <a:pt x="2654" y="153"/>
                  </a:lnTo>
                  <a:lnTo>
                    <a:pt x="2663" y="152"/>
                  </a:lnTo>
                  <a:lnTo>
                    <a:pt x="2680" y="153"/>
                  </a:lnTo>
                  <a:lnTo>
                    <a:pt x="2695" y="156"/>
                  </a:lnTo>
                  <a:lnTo>
                    <a:pt x="2701" y="158"/>
                  </a:lnTo>
                  <a:lnTo>
                    <a:pt x="2709" y="160"/>
                  </a:lnTo>
                  <a:lnTo>
                    <a:pt x="2715" y="162"/>
                  </a:lnTo>
                  <a:lnTo>
                    <a:pt x="2721" y="165"/>
                  </a:lnTo>
                  <a:lnTo>
                    <a:pt x="2726" y="170"/>
                  </a:lnTo>
                  <a:lnTo>
                    <a:pt x="2731" y="174"/>
                  </a:lnTo>
                  <a:lnTo>
                    <a:pt x="2735" y="179"/>
                  </a:lnTo>
                  <a:lnTo>
                    <a:pt x="2738" y="185"/>
                  </a:lnTo>
                  <a:lnTo>
                    <a:pt x="2741" y="192"/>
                  </a:lnTo>
                  <a:lnTo>
                    <a:pt x="2744" y="200"/>
                  </a:lnTo>
                  <a:lnTo>
                    <a:pt x="2745" y="207"/>
                  </a:lnTo>
                  <a:lnTo>
                    <a:pt x="2745" y="217"/>
                  </a:lnTo>
                  <a:lnTo>
                    <a:pt x="2744" y="229"/>
                  </a:lnTo>
                  <a:lnTo>
                    <a:pt x="2741" y="238"/>
                  </a:lnTo>
                  <a:lnTo>
                    <a:pt x="2739" y="241"/>
                  </a:lnTo>
                  <a:lnTo>
                    <a:pt x="2737" y="244"/>
                  </a:lnTo>
                  <a:lnTo>
                    <a:pt x="2735" y="247"/>
                  </a:lnTo>
                  <a:lnTo>
                    <a:pt x="2732" y="250"/>
                  </a:lnTo>
                  <a:lnTo>
                    <a:pt x="2725" y="254"/>
                  </a:lnTo>
                  <a:lnTo>
                    <a:pt x="2717" y="256"/>
                  </a:lnTo>
                  <a:lnTo>
                    <a:pt x="2707" y="258"/>
                  </a:lnTo>
                  <a:lnTo>
                    <a:pt x="2696" y="259"/>
                  </a:lnTo>
                  <a:lnTo>
                    <a:pt x="2665" y="264"/>
                  </a:lnTo>
                  <a:lnTo>
                    <a:pt x="2634" y="267"/>
                  </a:lnTo>
                  <a:lnTo>
                    <a:pt x="2620" y="270"/>
                  </a:lnTo>
                  <a:lnTo>
                    <a:pt x="2606" y="272"/>
                  </a:lnTo>
                  <a:lnTo>
                    <a:pt x="2593" y="277"/>
                  </a:lnTo>
                  <a:lnTo>
                    <a:pt x="2580" y="281"/>
                  </a:lnTo>
                  <a:lnTo>
                    <a:pt x="2570" y="286"/>
                  </a:lnTo>
                  <a:lnTo>
                    <a:pt x="2559" y="293"/>
                  </a:lnTo>
                  <a:lnTo>
                    <a:pt x="2550" y="300"/>
                  </a:lnTo>
                  <a:lnTo>
                    <a:pt x="2543" y="309"/>
                  </a:lnTo>
                  <a:lnTo>
                    <a:pt x="2536" y="320"/>
                  </a:lnTo>
                  <a:lnTo>
                    <a:pt x="2532" y="332"/>
                  </a:lnTo>
                  <a:lnTo>
                    <a:pt x="2529" y="345"/>
                  </a:lnTo>
                  <a:lnTo>
                    <a:pt x="2528" y="361"/>
                  </a:lnTo>
                  <a:lnTo>
                    <a:pt x="2528" y="372"/>
                  </a:lnTo>
                  <a:lnTo>
                    <a:pt x="2530" y="382"/>
                  </a:lnTo>
                  <a:lnTo>
                    <a:pt x="2532" y="392"/>
                  </a:lnTo>
                  <a:lnTo>
                    <a:pt x="2536" y="401"/>
                  </a:lnTo>
                  <a:lnTo>
                    <a:pt x="2541" y="409"/>
                  </a:lnTo>
                  <a:lnTo>
                    <a:pt x="2545" y="417"/>
                  </a:lnTo>
                  <a:lnTo>
                    <a:pt x="2551" y="423"/>
                  </a:lnTo>
                  <a:lnTo>
                    <a:pt x="2558" y="430"/>
                  </a:lnTo>
                  <a:lnTo>
                    <a:pt x="2565" y="435"/>
                  </a:lnTo>
                  <a:lnTo>
                    <a:pt x="2574" y="440"/>
                  </a:lnTo>
                  <a:lnTo>
                    <a:pt x="2583" y="443"/>
                  </a:lnTo>
                  <a:lnTo>
                    <a:pt x="2591" y="446"/>
                  </a:lnTo>
                  <a:lnTo>
                    <a:pt x="2601" y="448"/>
                  </a:lnTo>
                  <a:lnTo>
                    <a:pt x="2611" y="450"/>
                  </a:lnTo>
                  <a:lnTo>
                    <a:pt x="2622" y="451"/>
                  </a:lnTo>
                  <a:lnTo>
                    <a:pt x="2632" y="451"/>
                  </a:lnTo>
                  <a:lnTo>
                    <a:pt x="2643" y="451"/>
                  </a:lnTo>
                  <a:lnTo>
                    <a:pt x="2654" y="450"/>
                  </a:lnTo>
                  <a:lnTo>
                    <a:pt x="2664" y="449"/>
                  </a:lnTo>
                  <a:lnTo>
                    <a:pt x="2672" y="447"/>
                  </a:lnTo>
                  <a:lnTo>
                    <a:pt x="2680" y="445"/>
                  </a:lnTo>
                  <a:lnTo>
                    <a:pt x="2688" y="443"/>
                  </a:lnTo>
                  <a:lnTo>
                    <a:pt x="2695" y="439"/>
                  </a:lnTo>
                  <a:lnTo>
                    <a:pt x="2703" y="435"/>
                  </a:lnTo>
                  <a:lnTo>
                    <a:pt x="2714" y="427"/>
                  </a:lnTo>
                  <a:lnTo>
                    <a:pt x="2726" y="415"/>
                  </a:lnTo>
                  <a:lnTo>
                    <a:pt x="2736" y="403"/>
                  </a:lnTo>
                  <a:lnTo>
                    <a:pt x="2747" y="388"/>
                  </a:lnTo>
                  <a:lnTo>
                    <a:pt x="2748" y="388"/>
                  </a:lnTo>
                  <a:lnTo>
                    <a:pt x="2748" y="400"/>
                  </a:lnTo>
                  <a:lnTo>
                    <a:pt x="2749" y="410"/>
                  </a:lnTo>
                  <a:lnTo>
                    <a:pt x="2752" y="419"/>
                  </a:lnTo>
                  <a:lnTo>
                    <a:pt x="2755" y="428"/>
                  </a:lnTo>
                  <a:lnTo>
                    <a:pt x="2759" y="431"/>
                  </a:lnTo>
                  <a:lnTo>
                    <a:pt x="2762" y="434"/>
                  </a:lnTo>
                  <a:lnTo>
                    <a:pt x="2765" y="436"/>
                  </a:lnTo>
                  <a:lnTo>
                    <a:pt x="2769" y="439"/>
                  </a:lnTo>
                  <a:lnTo>
                    <a:pt x="2774" y="441"/>
                  </a:lnTo>
                  <a:lnTo>
                    <a:pt x="2779" y="442"/>
                  </a:lnTo>
                  <a:lnTo>
                    <a:pt x="2786" y="443"/>
                  </a:lnTo>
                  <a:lnTo>
                    <a:pt x="2792" y="443"/>
                  </a:lnTo>
                  <a:lnTo>
                    <a:pt x="2805" y="442"/>
                  </a:lnTo>
                  <a:lnTo>
                    <a:pt x="2817" y="441"/>
                  </a:lnTo>
                  <a:lnTo>
                    <a:pt x="2817" y="408"/>
                  </a:lnTo>
                  <a:lnTo>
                    <a:pt x="2812" y="410"/>
                  </a:lnTo>
                  <a:lnTo>
                    <a:pt x="2805" y="410"/>
                  </a:lnTo>
                  <a:lnTo>
                    <a:pt x="2800" y="410"/>
                  </a:lnTo>
                  <a:lnTo>
                    <a:pt x="2795" y="409"/>
                  </a:lnTo>
                  <a:lnTo>
                    <a:pt x="2791" y="407"/>
                  </a:lnTo>
                  <a:lnTo>
                    <a:pt x="2789" y="405"/>
                  </a:lnTo>
                  <a:lnTo>
                    <a:pt x="2786" y="402"/>
                  </a:lnTo>
                  <a:lnTo>
                    <a:pt x="2785" y="397"/>
                  </a:lnTo>
                  <a:lnTo>
                    <a:pt x="2784" y="393"/>
                  </a:lnTo>
                  <a:lnTo>
                    <a:pt x="2782" y="388"/>
                  </a:lnTo>
                  <a:lnTo>
                    <a:pt x="2782" y="221"/>
                  </a:lnTo>
                  <a:lnTo>
                    <a:pt x="2782" y="206"/>
                  </a:lnTo>
                  <a:lnTo>
                    <a:pt x="2780" y="192"/>
                  </a:lnTo>
                  <a:lnTo>
                    <a:pt x="2777" y="180"/>
                  </a:lnTo>
                  <a:lnTo>
                    <a:pt x="2773" y="170"/>
                  </a:lnTo>
                  <a:lnTo>
                    <a:pt x="2767" y="161"/>
                  </a:lnTo>
                  <a:lnTo>
                    <a:pt x="2761" y="152"/>
                  </a:lnTo>
                  <a:lnTo>
                    <a:pt x="2754" y="146"/>
                  </a:lnTo>
                  <a:lnTo>
                    <a:pt x="2746" y="139"/>
                  </a:lnTo>
                  <a:lnTo>
                    <a:pt x="2737" y="134"/>
                  </a:lnTo>
                  <a:lnTo>
                    <a:pt x="2728" y="131"/>
                  </a:lnTo>
                  <a:lnTo>
                    <a:pt x="2719" y="127"/>
                  </a:lnTo>
                  <a:lnTo>
                    <a:pt x="2709" y="124"/>
                  </a:lnTo>
                  <a:lnTo>
                    <a:pt x="2688" y="121"/>
                  </a:lnTo>
                  <a:lnTo>
                    <a:pt x="2668" y="121"/>
                  </a:lnTo>
                  <a:lnTo>
                    <a:pt x="2654" y="121"/>
                  </a:lnTo>
                  <a:lnTo>
                    <a:pt x="2642" y="122"/>
                  </a:lnTo>
                  <a:lnTo>
                    <a:pt x="2629" y="124"/>
                  </a:lnTo>
                  <a:lnTo>
                    <a:pt x="2618" y="126"/>
                  </a:lnTo>
                  <a:lnTo>
                    <a:pt x="2607" y="131"/>
                  </a:lnTo>
                  <a:lnTo>
                    <a:pt x="2597" y="134"/>
                  </a:lnTo>
                  <a:lnTo>
                    <a:pt x="2587" y="139"/>
                  </a:lnTo>
                  <a:lnTo>
                    <a:pt x="2578" y="146"/>
                  </a:lnTo>
                  <a:lnTo>
                    <a:pt x="2571" y="152"/>
                  </a:lnTo>
                  <a:lnTo>
                    <a:pt x="2564" y="160"/>
                  </a:lnTo>
                  <a:lnTo>
                    <a:pt x="2558" y="169"/>
                  </a:lnTo>
                  <a:lnTo>
                    <a:pt x="2552" y="178"/>
                  </a:lnTo>
                  <a:lnTo>
                    <a:pt x="2548" y="189"/>
                  </a:lnTo>
                  <a:lnTo>
                    <a:pt x="2545" y="200"/>
                  </a:lnTo>
                  <a:lnTo>
                    <a:pt x="2543" y="212"/>
                  </a:lnTo>
                  <a:lnTo>
                    <a:pt x="2541" y="226"/>
                  </a:lnTo>
                  <a:lnTo>
                    <a:pt x="2579" y="226"/>
                  </a:lnTo>
                  <a:close/>
                  <a:moveTo>
                    <a:pt x="2433" y="443"/>
                  </a:moveTo>
                  <a:lnTo>
                    <a:pt x="2471" y="443"/>
                  </a:lnTo>
                  <a:lnTo>
                    <a:pt x="2471" y="130"/>
                  </a:lnTo>
                  <a:lnTo>
                    <a:pt x="2433" y="130"/>
                  </a:lnTo>
                  <a:lnTo>
                    <a:pt x="2433" y="443"/>
                  </a:lnTo>
                  <a:close/>
                  <a:moveTo>
                    <a:pt x="2433" y="70"/>
                  </a:moveTo>
                  <a:lnTo>
                    <a:pt x="2471" y="70"/>
                  </a:lnTo>
                  <a:lnTo>
                    <a:pt x="2471" y="10"/>
                  </a:lnTo>
                  <a:lnTo>
                    <a:pt x="2433" y="10"/>
                  </a:lnTo>
                  <a:lnTo>
                    <a:pt x="2433" y="70"/>
                  </a:lnTo>
                  <a:close/>
                  <a:moveTo>
                    <a:pt x="2106" y="443"/>
                  </a:moveTo>
                  <a:lnTo>
                    <a:pt x="2144" y="443"/>
                  </a:lnTo>
                  <a:lnTo>
                    <a:pt x="2144" y="260"/>
                  </a:lnTo>
                  <a:lnTo>
                    <a:pt x="2145" y="248"/>
                  </a:lnTo>
                  <a:lnTo>
                    <a:pt x="2146" y="238"/>
                  </a:lnTo>
                  <a:lnTo>
                    <a:pt x="2148" y="228"/>
                  </a:lnTo>
                  <a:lnTo>
                    <a:pt x="2152" y="217"/>
                  </a:lnTo>
                  <a:lnTo>
                    <a:pt x="2155" y="208"/>
                  </a:lnTo>
                  <a:lnTo>
                    <a:pt x="2160" y="199"/>
                  </a:lnTo>
                  <a:lnTo>
                    <a:pt x="2165" y="191"/>
                  </a:lnTo>
                  <a:lnTo>
                    <a:pt x="2171" y="184"/>
                  </a:lnTo>
                  <a:lnTo>
                    <a:pt x="2178" y="176"/>
                  </a:lnTo>
                  <a:lnTo>
                    <a:pt x="2185" y="171"/>
                  </a:lnTo>
                  <a:lnTo>
                    <a:pt x="2193" y="165"/>
                  </a:lnTo>
                  <a:lnTo>
                    <a:pt x="2201" y="161"/>
                  </a:lnTo>
                  <a:lnTo>
                    <a:pt x="2211" y="158"/>
                  </a:lnTo>
                  <a:lnTo>
                    <a:pt x="2221" y="154"/>
                  </a:lnTo>
                  <a:lnTo>
                    <a:pt x="2232" y="153"/>
                  </a:lnTo>
                  <a:lnTo>
                    <a:pt x="2242" y="152"/>
                  </a:lnTo>
                  <a:lnTo>
                    <a:pt x="2253" y="153"/>
                  </a:lnTo>
                  <a:lnTo>
                    <a:pt x="2264" y="154"/>
                  </a:lnTo>
                  <a:lnTo>
                    <a:pt x="2273" y="157"/>
                  </a:lnTo>
                  <a:lnTo>
                    <a:pt x="2281" y="160"/>
                  </a:lnTo>
                  <a:lnTo>
                    <a:pt x="2288" y="164"/>
                  </a:lnTo>
                  <a:lnTo>
                    <a:pt x="2294" y="169"/>
                  </a:lnTo>
                  <a:lnTo>
                    <a:pt x="2301" y="174"/>
                  </a:lnTo>
                  <a:lnTo>
                    <a:pt x="2305" y="180"/>
                  </a:lnTo>
                  <a:lnTo>
                    <a:pt x="2309" y="187"/>
                  </a:lnTo>
                  <a:lnTo>
                    <a:pt x="2313" y="193"/>
                  </a:lnTo>
                  <a:lnTo>
                    <a:pt x="2316" y="202"/>
                  </a:lnTo>
                  <a:lnTo>
                    <a:pt x="2318" y="210"/>
                  </a:lnTo>
                  <a:lnTo>
                    <a:pt x="2321" y="228"/>
                  </a:lnTo>
                  <a:lnTo>
                    <a:pt x="2322" y="247"/>
                  </a:lnTo>
                  <a:lnTo>
                    <a:pt x="2322" y="443"/>
                  </a:lnTo>
                  <a:lnTo>
                    <a:pt x="2360" y="443"/>
                  </a:lnTo>
                  <a:lnTo>
                    <a:pt x="2360" y="241"/>
                  </a:lnTo>
                  <a:lnTo>
                    <a:pt x="2360" y="228"/>
                  </a:lnTo>
                  <a:lnTo>
                    <a:pt x="2359" y="215"/>
                  </a:lnTo>
                  <a:lnTo>
                    <a:pt x="2357" y="202"/>
                  </a:lnTo>
                  <a:lnTo>
                    <a:pt x="2355" y="191"/>
                  </a:lnTo>
                  <a:lnTo>
                    <a:pt x="2352" y="180"/>
                  </a:lnTo>
                  <a:lnTo>
                    <a:pt x="2347" y="171"/>
                  </a:lnTo>
                  <a:lnTo>
                    <a:pt x="2342" y="161"/>
                  </a:lnTo>
                  <a:lnTo>
                    <a:pt x="2335" y="153"/>
                  </a:lnTo>
                  <a:lnTo>
                    <a:pt x="2329" y="146"/>
                  </a:lnTo>
                  <a:lnTo>
                    <a:pt x="2320" y="139"/>
                  </a:lnTo>
                  <a:lnTo>
                    <a:pt x="2312" y="134"/>
                  </a:lnTo>
                  <a:lnTo>
                    <a:pt x="2301" y="129"/>
                  </a:lnTo>
                  <a:lnTo>
                    <a:pt x="2289" y="125"/>
                  </a:lnTo>
                  <a:lnTo>
                    <a:pt x="2276" y="123"/>
                  </a:lnTo>
                  <a:lnTo>
                    <a:pt x="2261" y="121"/>
                  </a:lnTo>
                  <a:lnTo>
                    <a:pt x="2246" y="121"/>
                  </a:lnTo>
                  <a:lnTo>
                    <a:pt x="2237" y="121"/>
                  </a:lnTo>
                  <a:lnTo>
                    <a:pt x="2229" y="122"/>
                  </a:lnTo>
                  <a:lnTo>
                    <a:pt x="2221" y="123"/>
                  </a:lnTo>
                  <a:lnTo>
                    <a:pt x="2213" y="125"/>
                  </a:lnTo>
                  <a:lnTo>
                    <a:pt x="2206" y="127"/>
                  </a:lnTo>
                  <a:lnTo>
                    <a:pt x="2198" y="131"/>
                  </a:lnTo>
                  <a:lnTo>
                    <a:pt x="2191" y="134"/>
                  </a:lnTo>
                  <a:lnTo>
                    <a:pt x="2184" y="138"/>
                  </a:lnTo>
                  <a:lnTo>
                    <a:pt x="2178" y="143"/>
                  </a:lnTo>
                  <a:lnTo>
                    <a:pt x="2172" y="147"/>
                  </a:lnTo>
                  <a:lnTo>
                    <a:pt x="2166" y="152"/>
                  </a:lnTo>
                  <a:lnTo>
                    <a:pt x="2160" y="158"/>
                  </a:lnTo>
                  <a:lnTo>
                    <a:pt x="2156" y="164"/>
                  </a:lnTo>
                  <a:lnTo>
                    <a:pt x="2152" y="171"/>
                  </a:lnTo>
                  <a:lnTo>
                    <a:pt x="2148" y="177"/>
                  </a:lnTo>
                  <a:lnTo>
                    <a:pt x="2145" y="184"/>
                  </a:lnTo>
                  <a:lnTo>
                    <a:pt x="2144" y="184"/>
                  </a:lnTo>
                  <a:lnTo>
                    <a:pt x="2144" y="130"/>
                  </a:lnTo>
                  <a:lnTo>
                    <a:pt x="2106" y="130"/>
                  </a:lnTo>
                  <a:lnTo>
                    <a:pt x="2106" y="443"/>
                  </a:lnTo>
                  <a:close/>
                  <a:moveTo>
                    <a:pt x="2055" y="296"/>
                  </a:moveTo>
                  <a:lnTo>
                    <a:pt x="2055" y="280"/>
                  </a:lnTo>
                  <a:lnTo>
                    <a:pt x="2053" y="264"/>
                  </a:lnTo>
                  <a:lnTo>
                    <a:pt x="2052" y="247"/>
                  </a:lnTo>
                  <a:lnTo>
                    <a:pt x="2049" y="232"/>
                  </a:lnTo>
                  <a:lnTo>
                    <a:pt x="2045" y="217"/>
                  </a:lnTo>
                  <a:lnTo>
                    <a:pt x="2039" y="202"/>
                  </a:lnTo>
                  <a:lnTo>
                    <a:pt x="2033" y="188"/>
                  </a:lnTo>
                  <a:lnTo>
                    <a:pt x="2024" y="176"/>
                  </a:lnTo>
                  <a:lnTo>
                    <a:pt x="2016" y="164"/>
                  </a:lnTo>
                  <a:lnTo>
                    <a:pt x="2006" y="153"/>
                  </a:lnTo>
                  <a:lnTo>
                    <a:pt x="1994" y="144"/>
                  </a:lnTo>
                  <a:lnTo>
                    <a:pt x="1981" y="136"/>
                  </a:lnTo>
                  <a:lnTo>
                    <a:pt x="1967" y="130"/>
                  </a:lnTo>
                  <a:lnTo>
                    <a:pt x="1952" y="124"/>
                  </a:lnTo>
                  <a:lnTo>
                    <a:pt x="1936" y="122"/>
                  </a:lnTo>
                  <a:lnTo>
                    <a:pt x="1917" y="121"/>
                  </a:lnTo>
                  <a:lnTo>
                    <a:pt x="1899" y="122"/>
                  </a:lnTo>
                  <a:lnTo>
                    <a:pt x="1883" y="124"/>
                  </a:lnTo>
                  <a:lnTo>
                    <a:pt x="1868" y="129"/>
                  </a:lnTo>
                  <a:lnTo>
                    <a:pt x="1854" y="135"/>
                  </a:lnTo>
                  <a:lnTo>
                    <a:pt x="1841" y="143"/>
                  </a:lnTo>
                  <a:lnTo>
                    <a:pt x="1829" y="151"/>
                  </a:lnTo>
                  <a:lnTo>
                    <a:pt x="1818" y="161"/>
                  </a:lnTo>
                  <a:lnTo>
                    <a:pt x="1809" y="173"/>
                  </a:lnTo>
                  <a:lnTo>
                    <a:pt x="1801" y="185"/>
                  </a:lnTo>
                  <a:lnTo>
                    <a:pt x="1794" y="198"/>
                  </a:lnTo>
                  <a:lnTo>
                    <a:pt x="1789" y="212"/>
                  </a:lnTo>
                  <a:lnTo>
                    <a:pt x="1785" y="226"/>
                  </a:lnTo>
                  <a:lnTo>
                    <a:pt x="1780" y="240"/>
                  </a:lnTo>
                  <a:lnTo>
                    <a:pt x="1778" y="255"/>
                  </a:lnTo>
                  <a:lnTo>
                    <a:pt x="1776" y="271"/>
                  </a:lnTo>
                  <a:lnTo>
                    <a:pt x="1776" y="286"/>
                  </a:lnTo>
                  <a:lnTo>
                    <a:pt x="1776" y="302"/>
                  </a:lnTo>
                  <a:lnTo>
                    <a:pt x="1778" y="319"/>
                  </a:lnTo>
                  <a:lnTo>
                    <a:pt x="1780" y="335"/>
                  </a:lnTo>
                  <a:lnTo>
                    <a:pt x="1785" y="350"/>
                  </a:lnTo>
                  <a:lnTo>
                    <a:pt x="1789" y="364"/>
                  </a:lnTo>
                  <a:lnTo>
                    <a:pt x="1794" y="378"/>
                  </a:lnTo>
                  <a:lnTo>
                    <a:pt x="1801" y="391"/>
                  </a:lnTo>
                  <a:lnTo>
                    <a:pt x="1809" y="403"/>
                  </a:lnTo>
                  <a:lnTo>
                    <a:pt x="1818" y="414"/>
                  </a:lnTo>
                  <a:lnTo>
                    <a:pt x="1829" y="423"/>
                  </a:lnTo>
                  <a:lnTo>
                    <a:pt x="1841" y="431"/>
                  </a:lnTo>
                  <a:lnTo>
                    <a:pt x="1854" y="439"/>
                  </a:lnTo>
                  <a:lnTo>
                    <a:pt x="1868" y="444"/>
                  </a:lnTo>
                  <a:lnTo>
                    <a:pt x="1883" y="448"/>
                  </a:lnTo>
                  <a:lnTo>
                    <a:pt x="1899" y="450"/>
                  </a:lnTo>
                  <a:lnTo>
                    <a:pt x="1917" y="451"/>
                  </a:lnTo>
                  <a:lnTo>
                    <a:pt x="1931" y="451"/>
                  </a:lnTo>
                  <a:lnTo>
                    <a:pt x="1945" y="449"/>
                  </a:lnTo>
                  <a:lnTo>
                    <a:pt x="1958" y="447"/>
                  </a:lnTo>
                  <a:lnTo>
                    <a:pt x="1970" y="444"/>
                  </a:lnTo>
                  <a:lnTo>
                    <a:pt x="1981" y="440"/>
                  </a:lnTo>
                  <a:lnTo>
                    <a:pt x="1991" y="435"/>
                  </a:lnTo>
                  <a:lnTo>
                    <a:pt x="2001" y="429"/>
                  </a:lnTo>
                  <a:lnTo>
                    <a:pt x="2009" y="422"/>
                  </a:lnTo>
                  <a:lnTo>
                    <a:pt x="2017" y="415"/>
                  </a:lnTo>
                  <a:lnTo>
                    <a:pt x="2024" y="406"/>
                  </a:lnTo>
                  <a:lnTo>
                    <a:pt x="2031" y="397"/>
                  </a:lnTo>
                  <a:lnTo>
                    <a:pt x="2036" y="387"/>
                  </a:lnTo>
                  <a:lnTo>
                    <a:pt x="2042" y="376"/>
                  </a:lnTo>
                  <a:lnTo>
                    <a:pt x="2046" y="365"/>
                  </a:lnTo>
                  <a:lnTo>
                    <a:pt x="2050" y="352"/>
                  </a:lnTo>
                  <a:lnTo>
                    <a:pt x="2053" y="339"/>
                  </a:lnTo>
                  <a:lnTo>
                    <a:pt x="2016" y="339"/>
                  </a:lnTo>
                  <a:lnTo>
                    <a:pt x="2013" y="349"/>
                  </a:lnTo>
                  <a:lnTo>
                    <a:pt x="2010" y="356"/>
                  </a:lnTo>
                  <a:lnTo>
                    <a:pt x="2007" y="365"/>
                  </a:lnTo>
                  <a:lnTo>
                    <a:pt x="2003" y="373"/>
                  </a:lnTo>
                  <a:lnTo>
                    <a:pt x="1998" y="379"/>
                  </a:lnTo>
                  <a:lnTo>
                    <a:pt x="1994" y="386"/>
                  </a:lnTo>
                  <a:lnTo>
                    <a:pt x="1989" y="392"/>
                  </a:lnTo>
                  <a:lnTo>
                    <a:pt x="1983" y="397"/>
                  </a:lnTo>
                  <a:lnTo>
                    <a:pt x="1977" y="403"/>
                  </a:lnTo>
                  <a:lnTo>
                    <a:pt x="1969" y="407"/>
                  </a:lnTo>
                  <a:lnTo>
                    <a:pt x="1963" y="410"/>
                  </a:lnTo>
                  <a:lnTo>
                    <a:pt x="1954" y="414"/>
                  </a:lnTo>
                  <a:lnTo>
                    <a:pt x="1947" y="417"/>
                  </a:lnTo>
                  <a:lnTo>
                    <a:pt x="1937" y="418"/>
                  </a:lnTo>
                  <a:lnTo>
                    <a:pt x="1927" y="419"/>
                  </a:lnTo>
                  <a:lnTo>
                    <a:pt x="1917" y="420"/>
                  </a:lnTo>
                  <a:lnTo>
                    <a:pt x="1904" y="419"/>
                  </a:lnTo>
                  <a:lnTo>
                    <a:pt x="1891" y="417"/>
                  </a:lnTo>
                  <a:lnTo>
                    <a:pt x="1881" y="413"/>
                  </a:lnTo>
                  <a:lnTo>
                    <a:pt x="1871" y="408"/>
                  </a:lnTo>
                  <a:lnTo>
                    <a:pt x="1861" y="403"/>
                  </a:lnTo>
                  <a:lnTo>
                    <a:pt x="1853" y="395"/>
                  </a:lnTo>
                  <a:lnTo>
                    <a:pt x="1845" y="388"/>
                  </a:lnTo>
                  <a:lnTo>
                    <a:pt x="1839" y="379"/>
                  </a:lnTo>
                  <a:lnTo>
                    <a:pt x="1832" y="369"/>
                  </a:lnTo>
                  <a:lnTo>
                    <a:pt x="1828" y="360"/>
                  </a:lnTo>
                  <a:lnTo>
                    <a:pt x="1823" y="350"/>
                  </a:lnTo>
                  <a:lnTo>
                    <a:pt x="1820" y="339"/>
                  </a:lnTo>
                  <a:lnTo>
                    <a:pt x="1817" y="328"/>
                  </a:lnTo>
                  <a:lnTo>
                    <a:pt x="1816" y="318"/>
                  </a:lnTo>
                  <a:lnTo>
                    <a:pt x="1815" y="307"/>
                  </a:lnTo>
                  <a:lnTo>
                    <a:pt x="1814" y="296"/>
                  </a:lnTo>
                  <a:lnTo>
                    <a:pt x="2055" y="296"/>
                  </a:lnTo>
                  <a:close/>
                  <a:moveTo>
                    <a:pt x="1814" y="265"/>
                  </a:moveTo>
                  <a:lnTo>
                    <a:pt x="1816" y="254"/>
                  </a:lnTo>
                  <a:lnTo>
                    <a:pt x="1818" y="243"/>
                  </a:lnTo>
                  <a:lnTo>
                    <a:pt x="1820" y="233"/>
                  </a:lnTo>
                  <a:lnTo>
                    <a:pt x="1824" y="223"/>
                  </a:lnTo>
                  <a:lnTo>
                    <a:pt x="1828" y="213"/>
                  </a:lnTo>
                  <a:lnTo>
                    <a:pt x="1833" y="204"/>
                  </a:lnTo>
                  <a:lnTo>
                    <a:pt x="1839" y="196"/>
                  </a:lnTo>
                  <a:lnTo>
                    <a:pt x="1845" y="187"/>
                  </a:lnTo>
                  <a:lnTo>
                    <a:pt x="1851" y="179"/>
                  </a:lnTo>
                  <a:lnTo>
                    <a:pt x="1859" y="173"/>
                  </a:lnTo>
                  <a:lnTo>
                    <a:pt x="1867" y="167"/>
                  </a:lnTo>
                  <a:lnTo>
                    <a:pt x="1875" y="162"/>
                  </a:lnTo>
                  <a:lnTo>
                    <a:pt x="1885" y="158"/>
                  </a:lnTo>
                  <a:lnTo>
                    <a:pt x="1895" y="156"/>
                  </a:lnTo>
                  <a:lnTo>
                    <a:pt x="1905" y="153"/>
                  </a:lnTo>
                  <a:lnTo>
                    <a:pt x="1917" y="152"/>
                  </a:lnTo>
                  <a:lnTo>
                    <a:pt x="1928" y="153"/>
                  </a:lnTo>
                  <a:lnTo>
                    <a:pt x="1939" y="156"/>
                  </a:lnTo>
                  <a:lnTo>
                    <a:pt x="1949" y="158"/>
                  </a:lnTo>
                  <a:lnTo>
                    <a:pt x="1958" y="162"/>
                  </a:lnTo>
                  <a:lnTo>
                    <a:pt x="1967" y="167"/>
                  </a:lnTo>
                  <a:lnTo>
                    <a:pt x="1976" y="173"/>
                  </a:lnTo>
                  <a:lnTo>
                    <a:pt x="1982" y="179"/>
                  </a:lnTo>
                  <a:lnTo>
                    <a:pt x="1990" y="187"/>
                  </a:lnTo>
                  <a:lnTo>
                    <a:pt x="1995" y="196"/>
                  </a:lnTo>
                  <a:lnTo>
                    <a:pt x="2001" y="204"/>
                  </a:lnTo>
                  <a:lnTo>
                    <a:pt x="2005" y="213"/>
                  </a:lnTo>
                  <a:lnTo>
                    <a:pt x="2009" y="223"/>
                  </a:lnTo>
                  <a:lnTo>
                    <a:pt x="2012" y="232"/>
                  </a:lnTo>
                  <a:lnTo>
                    <a:pt x="2015" y="243"/>
                  </a:lnTo>
                  <a:lnTo>
                    <a:pt x="2016" y="254"/>
                  </a:lnTo>
                  <a:lnTo>
                    <a:pt x="2017" y="265"/>
                  </a:lnTo>
                  <a:lnTo>
                    <a:pt x="1814" y="265"/>
                  </a:lnTo>
                  <a:close/>
                  <a:moveTo>
                    <a:pt x="1597" y="443"/>
                  </a:moveTo>
                  <a:lnTo>
                    <a:pt x="1637" y="443"/>
                  </a:lnTo>
                  <a:lnTo>
                    <a:pt x="1754" y="130"/>
                  </a:lnTo>
                  <a:lnTo>
                    <a:pt x="1714" y="130"/>
                  </a:lnTo>
                  <a:lnTo>
                    <a:pt x="1617" y="404"/>
                  </a:lnTo>
                  <a:lnTo>
                    <a:pt x="1616" y="404"/>
                  </a:lnTo>
                  <a:lnTo>
                    <a:pt x="1518" y="130"/>
                  </a:lnTo>
                  <a:lnTo>
                    <a:pt x="1476" y="130"/>
                  </a:lnTo>
                  <a:lnTo>
                    <a:pt x="1597" y="443"/>
                  </a:lnTo>
                  <a:close/>
                  <a:moveTo>
                    <a:pt x="1306" y="121"/>
                  </a:moveTo>
                  <a:lnTo>
                    <a:pt x="1289" y="121"/>
                  </a:lnTo>
                  <a:lnTo>
                    <a:pt x="1272" y="124"/>
                  </a:lnTo>
                  <a:lnTo>
                    <a:pt x="1256" y="129"/>
                  </a:lnTo>
                  <a:lnTo>
                    <a:pt x="1242" y="134"/>
                  </a:lnTo>
                  <a:lnTo>
                    <a:pt x="1229" y="140"/>
                  </a:lnTo>
                  <a:lnTo>
                    <a:pt x="1218" y="149"/>
                  </a:lnTo>
                  <a:lnTo>
                    <a:pt x="1206" y="159"/>
                  </a:lnTo>
                  <a:lnTo>
                    <a:pt x="1196" y="170"/>
                  </a:lnTo>
                  <a:lnTo>
                    <a:pt x="1187" y="181"/>
                  </a:lnTo>
                  <a:lnTo>
                    <a:pt x="1180" y="194"/>
                  </a:lnTo>
                  <a:lnTo>
                    <a:pt x="1173" y="208"/>
                  </a:lnTo>
                  <a:lnTo>
                    <a:pt x="1168" y="223"/>
                  </a:lnTo>
                  <a:lnTo>
                    <a:pt x="1164" y="238"/>
                  </a:lnTo>
                  <a:lnTo>
                    <a:pt x="1160" y="253"/>
                  </a:lnTo>
                  <a:lnTo>
                    <a:pt x="1158" y="270"/>
                  </a:lnTo>
                  <a:lnTo>
                    <a:pt x="1158" y="286"/>
                  </a:lnTo>
                  <a:lnTo>
                    <a:pt x="1158" y="302"/>
                  </a:lnTo>
                  <a:lnTo>
                    <a:pt x="1160" y="319"/>
                  </a:lnTo>
                  <a:lnTo>
                    <a:pt x="1164" y="335"/>
                  </a:lnTo>
                  <a:lnTo>
                    <a:pt x="1168" y="350"/>
                  </a:lnTo>
                  <a:lnTo>
                    <a:pt x="1173" y="364"/>
                  </a:lnTo>
                  <a:lnTo>
                    <a:pt x="1180" y="378"/>
                  </a:lnTo>
                  <a:lnTo>
                    <a:pt x="1187" y="391"/>
                  </a:lnTo>
                  <a:lnTo>
                    <a:pt x="1196" y="403"/>
                  </a:lnTo>
                  <a:lnTo>
                    <a:pt x="1206" y="414"/>
                  </a:lnTo>
                  <a:lnTo>
                    <a:pt x="1218" y="423"/>
                  </a:lnTo>
                  <a:lnTo>
                    <a:pt x="1229" y="431"/>
                  </a:lnTo>
                  <a:lnTo>
                    <a:pt x="1242" y="439"/>
                  </a:lnTo>
                  <a:lnTo>
                    <a:pt x="1256" y="444"/>
                  </a:lnTo>
                  <a:lnTo>
                    <a:pt x="1272" y="448"/>
                  </a:lnTo>
                  <a:lnTo>
                    <a:pt x="1289" y="450"/>
                  </a:lnTo>
                  <a:lnTo>
                    <a:pt x="1306" y="451"/>
                  </a:lnTo>
                  <a:lnTo>
                    <a:pt x="1323" y="450"/>
                  </a:lnTo>
                  <a:lnTo>
                    <a:pt x="1340" y="448"/>
                  </a:lnTo>
                  <a:lnTo>
                    <a:pt x="1355" y="444"/>
                  </a:lnTo>
                  <a:lnTo>
                    <a:pt x="1369" y="439"/>
                  </a:lnTo>
                  <a:lnTo>
                    <a:pt x="1383" y="431"/>
                  </a:lnTo>
                  <a:lnTo>
                    <a:pt x="1395" y="423"/>
                  </a:lnTo>
                  <a:lnTo>
                    <a:pt x="1405" y="414"/>
                  </a:lnTo>
                  <a:lnTo>
                    <a:pt x="1415" y="403"/>
                  </a:lnTo>
                  <a:lnTo>
                    <a:pt x="1424" y="391"/>
                  </a:lnTo>
                  <a:lnTo>
                    <a:pt x="1432" y="378"/>
                  </a:lnTo>
                  <a:lnTo>
                    <a:pt x="1439" y="364"/>
                  </a:lnTo>
                  <a:lnTo>
                    <a:pt x="1444" y="350"/>
                  </a:lnTo>
                  <a:lnTo>
                    <a:pt x="1449" y="335"/>
                  </a:lnTo>
                  <a:lnTo>
                    <a:pt x="1451" y="319"/>
                  </a:lnTo>
                  <a:lnTo>
                    <a:pt x="1453" y="302"/>
                  </a:lnTo>
                  <a:lnTo>
                    <a:pt x="1454" y="286"/>
                  </a:lnTo>
                  <a:lnTo>
                    <a:pt x="1453" y="270"/>
                  </a:lnTo>
                  <a:lnTo>
                    <a:pt x="1451" y="253"/>
                  </a:lnTo>
                  <a:lnTo>
                    <a:pt x="1449" y="238"/>
                  </a:lnTo>
                  <a:lnTo>
                    <a:pt x="1444" y="223"/>
                  </a:lnTo>
                  <a:lnTo>
                    <a:pt x="1439" y="208"/>
                  </a:lnTo>
                  <a:lnTo>
                    <a:pt x="1432" y="194"/>
                  </a:lnTo>
                  <a:lnTo>
                    <a:pt x="1424" y="181"/>
                  </a:lnTo>
                  <a:lnTo>
                    <a:pt x="1415" y="170"/>
                  </a:lnTo>
                  <a:lnTo>
                    <a:pt x="1405" y="159"/>
                  </a:lnTo>
                  <a:lnTo>
                    <a:pt x="1395" y="149"/>
                  </a:lnTo>
                  <a:lnTo>
                    <a:pt x="1383" y="140"/>
                  </a:lnTo>
                  <a:lnTo>
                    <a:pt x="1369" y="134"/>
                  </a:lnTo>
                  <a:lnTo>
                    <a:pt x="1355" y="129"/>
                  </a:lnTo>
                  <a:lnTo>
                    <a:pt x="1340" y="124"/>
                  </a:lnTo>
                  <a:lnTo>
                    <a:pt x="1323" y="121"/>
                  </a:lnTo>
                  <a:lnTo>
                    <a:pt x="1306" y="121"/>
                  </a:lnTo>
                  <a:close/>
                  <a:moveTo>
                    <a:pt x="1306" y="152"/>
                  </a:moveTo>
                  <a:lnTo>
                    <a:pt x="1319" y="153"/>
                  </a:lnTo>
                  <a:lnTo>
                    <a:pt x="1331" y="156"/>
                  </a:lnTo>
                  <a:lnTo>
                    <a:pt x="1343" y="159"/>
                  </a:lnTo>
                  <a:lnTo>
                    <a:pt x="1354" y="164"/>
                  </a:lnTo>
                  <a:lnTo>
                    <a:pt x="1363" y="171"/>
                  </a:lnTo>
                  <a:lnTo>
                    <a:pt x="1372" y="177"/>
                  </a:lnTo>
                  <a:lnTo>
                    <a:pt x="1381" y="186"/>
                  </a:lnTo>
                  <a:lnTo>
                    <a:pt x="1388" y="194"/>
                  </a:lnTo>
                  <a:lnTo>
                    <a:pt x="1395" y="204"/>
                  </a:lnTo>
                  <a:lnTo>
                    <a:pt x="1400" y="215"/>
                  </a:lnTo>
                  <a:lnTo>
                    <a:pt x="1404" y="226"/>
                  </a:lnTo>
                  <a:lnTo>
                    <a:pt x="1409" y="238"/>
                  </a:lnTo>
                  <a:lnTo>
                    <a:pt x="1412" y="250"/>
                  </a:lnTo>
                  <a:lnTo>
                    <a:pt x="1414" y="261"/>
                  </a:lnTo>
                  <a:lnTo>
                    <a:pt x="1415" y="273"/>
                  </a:lnTo>
                  <a:lnTo>
                    <a:pt x="1415" y="286"/>
                  </a:lnTo>
                  <a:lnTo>
                    <a:pt x="1415" y="298"/>
                  </a:lnTo>
                  <a:lnTo>
                    <a:pt x="1414" y="311"/>
                  </a:lnTo>
                  <a:lnTo>
                    <a:pt x="1412" y="323"/>
                  </a:lnTo>
                  <a:lnTo>
                    <a:pt x="1409" y="335"/>
                  </a:lnTo>
                  <a:lnTo>
                    <a:pt x="1404" y="347"/>
                  </a:lnTo>
                  <a:lnTo>
                    <a:pt x="1400" y="358"/>
                  </a:lnTo>
                  <a:lnTo>
                    <a:pt x="1395" y="368"/>
                  </a:lnTo>
                  <a:lnTo>
                    <a:pt x="1388" y="378"/>
                  </a:lnTo>
                  <a:lnTo>
                    <a:pt x="1381" y="387"/>
                  </a:lnTo>
                  <a:lnTo>
                    <a:pt x="1372" y="395"/>
                  </a:lnTo>
                  <a:lnTo>
                    <a:pt x="1363" y="402"/>
                  </a:lnTo>
                  <a:lnTo>
                    <a:pt x="1354" y="408"/>
                  </a:lnTo>
                  <a:lnTo>
                    <a:pt x="1343" y="413"/>
                  </a:lnTo>
                  <a:lnTo>
                    <a:pt x="1331" y="417"/>
                  </a:lnTo>
                  <a:lnTo>
                    <a:pt x="1319" y="419"/>
                  </a:lnTo>
                  <a:lnTo>
                    <a:pt x="1306" y="420"/>
                  </a:lnTo>
                  <a:lnTo>
                    <a:pt x="1292" y="419"/>
                  </a:lnTo>
                  <a:lnTo>
                    <a:pt x="1280" y="417"/>
                  </a:lnTo>
                  <a:lnTo>
                    <a:pt x="1268" y="413"/>
                  </a:lnTo>
                  <a:lnTo>
                    <a:pt x="1257" y="408"/>
                  </a:lnTo>
                  <a:lnTo>
                    <a:pt x="1248" y="402"/>
                  </a:lnTo>
                  <a:lnTo>
                    <a:pt x="1239" y="395"/>
                  </a:lnTo>
                  <a:lnTo>
                    <a:pt x="1230" y="387"/>
                  </a:lnTo>
                  <a:lnTo>
                    <a:pt x="1224" y="378"/>
                  </a:lnTo>
                  <a:lnTo>
                    <a:pt x="1218" y="368"/>
                  </a:lnTo>
                  <a:lnTo>
                    <a:pt x="1211" y="358"/>
                  </a:lnTo>
                  <a:lnTo>
                    <a:pt x="1207" y="347"/>
                  </a:lnTo>
                  <a:lnTo>
                    <a:pt x="1202" y="335"/>
                  </a:lnTo>
                  <a:lnTo>
                    <a:pt x="1200" y="323"/>
                  </a:lnTo>
                  <a:lnTo>
                    <a:pt x="1198" y="311"/>
                  </a:lnTo>
                  <a:lnTo>
                    <a:pt x="1196" y="298"/>
                  </a:lnTo>
                  <a:lnTo>
                    <a:pt x="1196" y="286"/>
                  </a:lnTo>
                  <a:lnTo>
                    <a:pt x="1196" y="273"/>
                  </a:lnTo>
                  <a:lnTo>
                    <a:pt x="1198" y="261"/>
                  </a:lnTo>
                  <a:lnTo>
                    <a:pt x="1200" y="250"/>
                  </a:lnTo>
                  <a:lnTo>
                    <a:pt x="1202" y="238"/>
                  </a:lnTo>
                  <a:lnTo>
                    <a:pt x="1207" y="226"/>
                  </a:lnTo>
                  <a:lnTo>
                    <a:pt x="1211" y="215"/>
                  </a:lnTo>
                  <a:lnTo>
                    <a:pt x="1218" y="204"/>
                  </a:lnTo>
                  <a:lnTo>
                    <a:pt x="1224" y="194"/>
                  </a:lnTo>
                  <a:lnTo>
                    <a:pt x="1230" y="186"/>
                  </a:lnTo>
                  <a:lnTo>
                    <a:pt x="1239" y="177"/>
                  </a:lnTo>
                  <a:lnTo>
                    <a:pt x="1248" y="171"/>
                  </a:lnTo>
                  <a:lnTo>
                    <a:pt x="1257" y="164"/>
                  </a:lnTo>
                  <a:lnTo>
                    <a:pt x="1268" y="159"/>
                  </a:lnTo>
                  <a:lnTo>
                    <a:pt x="1280" y="156"/>
                  </a:lnTo>
                  <a:lnTo>
                    <a:pt x="1292" y="153"/>
                  </a:lnTo>
                  <a:lnTo>
                    <a:pt x="1306" y="152"/>
                  </a:lnTo>
                  <a:close/>
                  <a:moveTo>
                    <a:pt x="1062" y="443"/>
                  </a:moveTo>
                  <a:lnTo>
                    <a:pt x="1100" y="443"/>
                  </a:lnTo>
                  <a:lnTo>
                    <a:pt x="1100" y="10"/>
                  </a:lnTo>
                  <a:lnTo>
                    <a:pt x="1062" y="10"/>
                  </a:lnTo>
                  <a:lnTo>
                    <a:pt x="1062" y="443"/>
                  </a:lnTo>
                  <a:close/>
                  <a:moveTo>
                    <a:pt x="665" y="300"/>
                  </a:moveTo>
                  <a:lnTo>
                    <a:pt x="665" y="320"/>
                  </a:lnTo>
                  <a:lnTo>
                    <a:pt x="667" y="337"/>
                  </a:lnTo>
                  <a:lnTo>
                    <a:pt x="670" y="353"/>
                  </a:lnTo>
                  <a:lnTo>
                    <a:pt x="675" y="368"/>
                  </a:lnTo>
                  <a:lnTo>
                    <a:pt x="682" y="382"/>
                  </a:lnTo>
                  <a:lnTo>
                    <a:pt x="690" y="394"/>
                  </a:lnTo>
                  <a:lnTo>
                    <a:pt x="699" y="406"/>
                  </a:lnTo>
                  <a:lnTo>
                    <a:pt x="711" y="416"/>
                  </a:lnTo>
                  <a:lnTo>
                    <a:pt x="723" y="424"/>
                  </a:lnTo>
                  <a:lnTo>
                    <a:pt x="736" y="432"/>
                  </a:lnTo>
                  <a:lnTo>
                    <a:pt x="751" y="437"/>
                  </a:lnTo>
                  <a:lnTo>
                    <a:pt x="766" y="443"/>
                  </a:lnTo>
                  <a:lnTo>
                    <a:pt x="783" y="447"/>
                  </a:lnTo>
                  <a:lnTo>
                    <a:pt x="801" y="449"/>
                  </a:lnTo>
                  <a:lnTo>
                    <a:pt x="818" y="451"/>
                  </a:lnTo>
                  <a:lnTo>
                    <a:pt x="837" y="451"/>
                  </a:lnTo>
                  <a:lnTo>
                    <a:pt x="851" y="451"/>
                  </a:lnTo>
                  <a:lnTo>
                    <a:pt x="864" y="450"/>
                  </a:lnTo>
                  <a:lnTo>
                    <a:pt x="877" y="449"/>
                  </a:lnTo>
                  <a:lnTo>
                    <a:pt x="888" y="447"/>
                  </a:lnTo>
                  <a:lnTo>
                    <a:pt x="899" y="445"/>
                  </a:lnTo>
                  <a:lnTo>
                    <a:pt x="910" y="443"/>
                  </a:lnTo>
                  <a:lnTo>
                    <a:pt x="919" y="440"/>
                  </a:lnTo>
                  <a:lnTo>
                    <a:pt x="928" y="436"/>
                  </a:lnTo>
                  <a:lnTo>
                    <a:pt x="944" y="429"/>
                  </a:lnTo>
                  <a:lnTo>
                    <a:pt x="957" y="420"/>
                  </a:lnTo>
                  <a:lnTo>
                    <a:pt x="968" y="412"/>
                  </a:lnTo>
                  <a:lnTo>
                    <a:pt x="978" y="401"/>
                  </a:lnTo>
                  <a:lnTo>
                    <a:pt x="985" y="391"/>
                  </a:lnTo>
                  <a:lnTo>
                    <a:pt x="991" y="380"/>
                  </a:lnTo>
                  <a:lnTo>
                    <a:pt x="995" y="370"/>
                  </a:lnTo>
                  <a:lnTo>
                    <a:pt x="998" y="360"/>
                  </a:lnTo>
                  <a:lnTo>
                    <a:pt x="1003" y="342"/>
                  </a:lnTo>
                  <a:lnTo>
                    <a:pt x="1003" y="328"/>
                  </a:lnTo>
                  <a:lnTo>
                    <a:pt x="1003" y="315"/>
                  </a:lnTo>
                  <a:lnTo>
                    <a:pt x="1000" y="304"/>
                  </a:lnTo>
                  <a:lnTo>
                    <a:pt x="998" y="293"/>
                  </a:lnTo>
                  <a:lnTo>
                    <a:pt x="994" y="283"/>
                  </a:lnTo>
                  <a:lnTo>
                    <a:pt x="990" y="273"/>
                  </a:lnTo>
                  <a:lnTo>
                    <a:pt x="983" y="266"/>
                  </a:lnTo>
                  <a:lnTo>
                    <a:pt x="977" y="258"/>
                  </a:lnTo>
                  <a:lnTo>
                    <a:pt x="970" y="251"/>
                  </a:lnTo>
                  <a:lnTo>
                    <a:pt x="962" y="244"/>
                  </a:lnTo>
                  <a:lnTo>
                    <a:pt x="953" y="239"/>
                  </a:lnTo>
                  <a:lnTo>
                    <a:pt x="944" y="233"/>
                  </a:lnTo>
                  <a:lnTo>
                    <a:pt x="935" y="229"/>
                  </a:lnTo>
                  <a:lnTo>
                    <a:pt x="913" y="220"/>
                  </a:lnTo>
                  <a:lnTo>
                    <a:pt x="890" y="214"/>
                  </a:lnTo>
                  <a:lnTo>
                    <a:pt x="786" y="188"/>
                  </a:lnTo>
                  <a:lnTo>
                    <a:pt x="773" y="185"/>
                  </a:lnTo>
                  <a:lnTo>
                    <a:pt x="760" y="180"/>
                  </a:lnTo>
                  <a:lnTo>
                    <a:pt x="749" y="174"/>
                  </a:lnTo>
                  <a:lnTo>
                    <a:pt x="739" y="167"/>
                  </a:lnTo>
                  <a:lnTo>
                    <a:pt x="735" y="163"/>
                  </a:lnTo>
                  <a:lnTo>
                    <a:pt x="730" y="159"/>
                  </a:lnTo>
                  <a:lnTo>
                    <a:pt x="727" y="153"/>
                  </a:lnTo>
                  <a:lnTo>
                    <a:pt x="725" y="148"/>
                  </a:lnTo>
                  <a:lnTo>
                    <a:pt x="723" y="143"/>
                  </a:lnTo>
                  <a:lnTo>
                    <a:pt x="721" y="136"/>
                  </a:lnTo>
                  <a:lnTo>
                    <a:pt x="720" y="129"/>
                  </a:lnTo>
                  <a:lnTo>
                    <a:pt x="720" y="122"/>
                  </a:lnTo>
                  <a:lnTo>
                    <a:pt x="721" y="110"/>
                  </a:lnTo>
                  <a:lnTo>
                    <a:pt x="722" y="99"/>
                  </a:lnTo>
                  <a:lnTo>
                    <a:pt x="725" y="90"/>
                  </a:lnTo>
                  <a:lnTo>
                    <a:pt x="728" y="81"/>
                  </a:lnTo>
                  <a:lnTo>
                    <a:pt x="734" y="73"/>
                  </a:lnTo>
                  <a:lnTo>
                    <a:pt x="739" y="66"/>
                  </a:lnTo>
                  <a:lnTo>
                    <a:pt x="746" y="61"/>
                  </a:lnTo>
                  <a:lnTo>
                    <a:pt x="753" y="54"/>
                  </a:lnTo>
                  <a:lnTo>
                    <a:pt x="761" y="50"/>
                  </a:lnTo>
                  <a:lnTo>
                    <a:pt x="769" y="45"/>
                  </a:lnTo>
                  <a:lnTo>
                    <a:pt x="778" y="42"/>
                  </a:lnTo>
                  <a:lnTo>
                    <a:pt x="788" y="40"/>
                  </a:lnTo>
                  <a:lnTo>
                    <a:pt x="797" y="38"/>
                  </a:lnTo>
                  <a:lnTo>
                    <a:pt x="807" y="37"/>
                  </a:lnTo>
                  <a:lnTo>
                    <a:pt x="818" y="36"/>
                  </a:lnTo>
                  <a:lnTo>
                    <a:pt x="829" y="36"/>
                  </a:lnTo>
                  <a:lnTo>
                    <a:pt x="840" y="36"/>
                  </a:lnTo>
                  <a:lnTo>
                    <a:pt x="851" y="37"/>
                  </a:lnTo>
                  <a:lnTo>
                    <a:pt x="862" y="39"/>
                  </a:lnTo>
                  <a:lnTo>
                    <a:pt x="872" y="42"/>
                  </a:lnTo>
                  <a:lnTo>
                    <a:pt x="883" y="45"/>
                  </a:lnTo>
                  <a:lnTo>
                    <a:pt x="892" y="50"/>
                  </a:lnTo>
                  <a:lnTo>
                    <a:pt x="901" y="55"/>
                  </a:lnTo>
                  <a:lnTo>
                    <a:pt x="910" y="61"/>
                  </a:lnTo>
                  <a:lnTo>
                    <a:pt x="917" y="67"/>
                  </a:lnTo>
                  <a:lnTo>
                    <a:pt x="924" y="75"/>
                  </a:lnTo>
                  <a:lnTo>
                    <a:pt x="930" y="83"/>
                  </a:lnTo>
                  <a:lnTo>
                    <a:pt x="936" y="92"/>
                  </a:lnTo>
                  <a:lnTo>
                    <a:pt x="940" y="102"/>
                  </a:lnTo>
                  <a:lnTo>
                    <a:pt x="943" y="112"/>
                  </a:lnTo>
                  <a:lnTo>
                    <a:pt x="945" y="123"/>
                  </a:lnTo>
                  <a:lnTo>
                    <a:pt x="946" y="135"/>
                  </a:lnTo>
                  <a:lnTo>
                    <a:pt x="987" y="135"/>
                  </a:lnTo>
                  <a:lnTo>
                    <a:pt x="987" y="119"/>
                  </a:lnTo>
                  <a:lnTo>
                    <a:pt x="984" y="104"/>
                  </a:lnTo>
                  <a:lnTo>
                    <a:pt x="980" y="90"/>
                  </a:lnTo>
                  <a:lnTo>
                    <a:pt x="975" y="77"/>
                  </a:lnTo>
                  <a:lnTo>
                    <a:pt x="968" y="65"/>
                  </a:lnTo>
                  <a:lnTo>
                    <a:pt x="959" y="53"/>
                  </a:lnTo>
                  <a:lnTo>
                    <a:pt x="951" y="43"/>
                  </a:lnTo>
                  <a:lnTo>
                    <a:pt x="940" y="35"/>
                  </a:lnTo>
                  <a:lnTo>
                    <a:pt x="928" y="26"/>
                  </a:lnTo>
                  <a:lnTo>
                    <a:pt x="916" y="19"/>
                  </a:lnTo>
                  <a:lnTo>
                    <a:pt x="903" y="14"/>
                  </a:lnTo>
                  <a:lnTo>
                    <a:pt x="889" y="9"/>
                  </a:lnTo>
                  <a:lnTo>
                    <a:pt x="874" y="5"/>
                  </a:lnTo>
                  <a:lnTo>
                    <a:pt x="859" y="2"/>
                  </a:lnTo>
                  <a:lnTo>
                    <a:pt x="844" y="1"/>
                  </a:lnTo>
                  <a:lnTo>
                    <a:pt x="828" y="0"/>
                  </a:lnTo>
                  <a:lnTo>
                    <a:pt x="806" y="1"/>
                  </a:lnTo>
                  <a:lnTo>
                    <a:pt x="787" y="4"/>
                  </a:lnTo>
                  <a:lnTo>
                    <a:pt x="768" y="8"/>
                  </a:lnTo>
                  <a:lnTo>
                    <a:pt x="753" y="14"/>
                  </a:lnTo>
                  <a:lnTo>
                    <a:pt x="739" y="21"/>
                  </a:lnTo>
                  <a:lnTo>
                    <a:pt x="727" y="28"/>
                  </a:lnTo>
                  <a:lnTo>
                    <a:pt x="716" y="37"/>
                  </a:lnTo>
                  <a:lnTo>
                    <a:pt x="708" y="45"/>
                  </a:lnTo>
                  <a:lnTo>
                    <a:pt x="700" y="55"/>
                  </a:lnTo>
                  <a:lnTo>
                    <a:pt x="694" y="65"/>
                  </a:lnTo>
                  <a:lnTo>
                    <a:pt x="688" y="76"/>
                  </a:lnTo>
                  <a:lnTo>
                    <a:pt x="685" y="85"/>
                  </a:lnTo>
                  <a:lnTo>
                    <a:pt x="682" y="95"/>
                  </a:lnTo>
                  <a:lnTo>
                    <a:pt x="680" y="105"/>
                  </a:lnTo>
                  <a:lnTo>
                    <a:pt x="679" y="115"/>
                  </a:lnTo>
                  <a:lnTo>
                    <a:pt x="679" y="122"/>
                  </a:lnTo>
                  <a:lnTo>
                    <a:pt x="679" y="135"/>
                  </a:lnTo>
                  <a:lnTo>
                    <a:pt x="681" y="146"/>
                  </a:lnTo>
                  <a:lnTo>
                    <a:pt x="683" y="157"/>
                  </a:lnTo>
                  <a:lnTo>
                    <a:pt x="686" y="165"/>
                  </a:lnTo>
                  <a:lnTo>
                    <a:pt x="690" y="174"/>
                  </a:lnTo>
                  <a:lnTo>
                    <a:pt x="696" y="181"/>
                  </a:lnTo>
                  <a:lnTo>
                    <a:pt x="701" y="189"/>
                  </a:lnTo>
                  <a:lnTo>
                    <a:pt x="708" y="196"/>
                  </a:lnTo>
                  <a:lnTo>
                    <a:pt x="715" y="201"/>
                  </a:lnTo>
                  <a:lnTo>
                    <a:pt x="723" y="206"/>
                  </a:lnTo>
                  <a:lnTo>
                    <a:pt x="730" y="211"/>
                  </a:lnTo>
                  <a:lnTo>
                    <a:pt x="739" y="215"/>
                  </a:lnTo>
                  <a:lnTo>
                    <a:pt x="757" y="221"/>
                  </a:lnTo>
                  <a:lnTo>
                    <a:pt x="776" y="227"/>
                  </a:lnTo>
                  <a:lnTo>
                    <a:pt x="873" y="251"/>
                  </a:lnTo>
                  <a:lnTo>
                    <a:pt x="888" y="255"/>
                  </a:lnTo>
                  <a:lnTo>
                    <a:pt x="903" y="260"/>
                  </a:lnTo>
                  <a:lnTo>
                    <a:pt x="918" y="267"/>
                  </a:lnTo>
                  <a:lnTo>
                    <a:pt x="932" y="274"/>
                  </a:lnTo>
                  <a:lnTo>
                    <a:pt x="939" y="280"/>
                  </a:lnTo>
                  <a:lnTo>
                    <a:pt x="944" y="285"/>
                  </a:lnTo>
                  <a:lnTo>
                    <a:pt x="950" y="291"/>
                  </a:lnTo>
                  <a:lnTo>
                    <a:pt x="954" y="297"/>
                  </a:lnTo>
                  <a:lnTo>
                    <a:pt x="957" y="304"/>
                  </a:lnTo>
                  <a:lnTo>
                    <a:pt x="959" y="311"/>
                  </a:lnTo>
                  <a:lnTo>
                    <a:pt x="962" y="320"/>
                  </a:lnTo>
                  <a:lnTo>
                    <a:pt x="962" y="328"/>
                  </a:lnTo>
                  <a:lnTo>
                    <a:pt x="960" y="340"/>
                  </a:lnTo>
                  <a:lnTo>
                    <a:pt x="958" y="351"/>
                  </a:lnTo>
                  <a:lnTo>
                    <a:pt x="955" y="361"/>
                  </a:lnTo>
                  <a:lnTo>
                    <a:pt x="951" y="369"/>
                  </a:lnTo>
                  <a:lnTo>
                    <a:pt x="944" y="377"/>
                  </a:lnTo>
                  <a:lnTo>
                    <a:pt x="938" y="385"/>
                  </a:lnTo>
                  <a:lnTo>
                    <a:pt x="930" y="391"/>
                  </a:lnTo>
                  <a:lnTo>
                    <a:pt x="922" y="396"/>
                  </a:lnTo>
                  <a:lnTo>
                    <a:pt x="913" y="402"/>
                  </a:lnTo>
                  <a:lnTo>
                    <a:pt x="903" y="405"/>
                  </a:lnTo>
                  <a:lnTo>
                    <a:pt x="894" y="409"/>
                  </a:lnTo>
                  <a:lnTo>
                    <a:pt x="884" y="412"/>
                  </a:lnTo>
                  <a:lnTo>
                    <a:pt x="874" y="414"/>
                  </a:lnTo>
                  <a:lnTo>
                    <a:pt x="865" y="416"/>
                  </a:lnTo>
                  <a:lnTo>
                    <a:pt x="856" y="417"/>
                  </a:lnTo>
                  <a:lnTo>
                    <a:pt x="847" y="417"/>
                  </a:lnTo>
                  <a:lnTo>
                    <a:pt x="832" y="416"/>
                  </a:lnTo>
                  <a:lnTo>
                    <a:pt x="818" y="416"/>
                  </a:lnTo>
                  <a:lnTo>
                    <a:pt x="804" y="414"/>
                  </a:lnTo>
                  <a:lnTo>
                    <a:pt x="791" y="412"/>
                  </a:lnTo>
                  <a:lnTo>
                    <a:pt x="779" y="407"/>
                  </a:lnTo>
                  <a:lnTo>
                    <a:pt x="767" y="403"/>
                  </a:lnTo>
                  <a:lnTo>
                    <a:pt x="756" y="399"/>
                  </a:lnTo>
                  <a:lnTo>
                    <a:pt x="746" y="392"/>
                  </a:lnTo>
                  <a:lnTo>
                    <a:pt x="737" y="385"/>
                  </a:lnTo>
                  <a:lnTo>
                    <a:pt x="728" y="376"/>
                  </a:lnTo>
                  <a:lnTo>
                    <a:pt x="722" y="367"/>
                  </a:lnTo>
                  <a:lnTo>
                    <a:pt x="715" y="356"/>
                  </a:lnTo>
                  <a:lnTo>
                    <a:pt x="711" y="345"/>
                  </a:lnTo>
                  <a:lnTo>
                    <a:pt x="708" y="331"/>
                  </a:lnTo>
                  <a:lnTo>
                    <a:pt x="706" y="316"/>
                  </a:lnTo>
                  <a:lnTo>
                    <a:pt x="706" y="300"/>
                  </a:lnTo>
                  <a:lnTo>
                    <a:pt x="665" y="300"/>
                  </a:lnTo>
                  <a:close/>
                  <a:moveTo>
                    <a:pt x="474" y="130"/>
                  </a:moveTo>
                  <a:lnTo>
                    <a:pt x="412" y="130"/>
                  </a:lnTo>
                  <a:lnTo>
                    <a:pt x="412" y="103"/>
                  </a:lnTo>
                  <a:lnTo>
                    <a:pt x="412" y="90"/>
                  </a:lnTo>
                  <a:lnTo>
                    <a:pt x="413" y="79"/>
                  </a:lnTo>
                  <a:lnTo>
                    <a:pt x="414" y="68"/>
                  </a:lnTo>
                  <a:lnTo>
                    <a:pt x="417" y="59"/>
                  </a:lnTo>
                  <a:lnTo>
                    <a:pt x="419" y="55"/>
                  </a:lnTo>
                  <a:lnTo>
                    <a:pt x="423" y="52"/>
                  </a:lnTo>
                  <a:lnTo>
                    <a:pt x="426" y="49"/>
                  </a:lnTo>
                  <a:lnTo>
                    <a:pt x="430" y="46"/>
                  </a:lnTo>
                  <a:lnTo>
                    <a:pt x="435" y="44"/>
                  </a:lnTo>
                  <a:lnTo>
                    <a:pt x="440" y="43"/>
                  </a:lnTo>
                  <a:lnTo>
                    <a:pt x="446" y="42"/>
                  </a:lnTo>
                  <a:lnTo>
                    <a:pt x="454" y="41"/>
                  </a:lnTo>
                  <a:lnTo>
                    <a:pt x="467" y="42"/>
                  </a:lnTo>
                  <a:lnTo>
                    <a:pt x="482" y="44"/>
                  </a:lnTo>
                  <a:lnTo>
                    <a:pt x="482" y="12"/>
                  </a:lnTo>
                  <a:lnTo>
                    <a:pt x="466" y="10"/>
                  </a:lnTo>
                  <a:lnTo>
                    <a:pt x="450" y="10"/>
                  </a:lnTo>
                  <a:lnTo>
                    <a:pt x="439" y="10"/>
                  </a:lnTo>
                  <a:lnTo>
                    <a:pt x="429" y="11"/>
                  </a:lnTo>
                  <a:lnTo>
                    <a:pt x="419" y="13"/>
                  </a:lnTo>
                  <a:lnTo>
                    <a:pt x="412" y="16"/>
                  </a:lnTo>
                  <a:lnTo>
                    <a:pt x="404" y="19"/>
                  </a:lnTo>
                  <a:lnTo>
                    <a:pt x="399" y="24"/>
                  </a:lnTo>
                  <a:lnTo>
                    <a:pt x="393" y="29"/>
                  </a:lnTo>
                  <a:lnTo>
                    <a:pt x="389" y="35"/>
                  </a:lnTo>
                  <a:lnTo>
                    <a:pt x="385" y="41"/>
                  </a:lnTo>
                  <a:lnTo>
                    <a:pt x="382" y="49"/>
                  </a:lnTo>
                  <a:lnTo>
                    <a:pt x="379" y="56"/>
                  </a:lnTo>
                  <a:lnTo>
                    <a:pt x="377" y="64"/>
                  </a:lnTo>
                  <a:lnTo>
                    <a:pt x="375" y="82"/>
                  </a:lnTo>
                  <a:lnTo>
                    <a:pt x="374" y="102"/>
                  </a:lnTo>
                  <a:lnTo>
                    <a:pt x="374" y="130"/>
                  </a:lnTo>
                  <a:lnTo>
                    <a:pt x="320" y="130"/>
                  </a:lnTo>
                  <a:lnTo>
                    <a:pt x="320" y="162"/>
                  </a:lnTo>
                  <a:lnTo>
                    <a:pt x="374" y="162"/>
                  </a:lnTo>
                  <a:lnTo>
                    <a:pt x="374" y="443"/>
                  </a:lnTo>
                  <a:lnTo>
                    <a:pt x="412" y="443"/>
                  </a:lnTo>
                  <a:lnTo>
                    <a:pt x="412" y="162"/>
                  </a:lnTo>
                  <a:lnTo>
                    <a:pt x="474" y="162"/>
                  </a:lnTo>
                  <a:lnTo>
                    <a:pt x="474" y="130"/>
                  </a:lnTo>
                  <a:close/>
                  <a:moveTo>
                    <a:pt x="148" y="121"/>
                  </a:moveTo>
                  <a:lnTo>
                    <a:pt x="131" y="121"/>
                  </a:lnTo>
                  <a:lnTo>
                    <a:pt x="115" y="124"/>
                  </a:lnTo>
                  <a:lnTo>
                    <a:pt x="99" y="129"/>
                  </a:lnTo>
                  <a:lnTo>
                    <a:pt x="85" y="134"/>
                  </a:lnTo>
                  <a:lnTo>
                    <a:pt x="72" y="140"/>
                  </a:lnTo>
                  <a:lnTo>
                    <a:pt x="60" y="149"/>
                  </a:lnTo>
                  <a:lnTo>
                    <a:pt x="49" y="159"/>
                  </a:lnTo>
                  <a:lnTo>
                    <a:pt x="38" y="170"/>
                  </a:lnTo>
                  <a:lnTo>
                    <a:pt x="30" y="181"/>
                  </a:lnTo>
                  <a:lnTo>
                    <a:pt x="22" y="194"/>
                  </a:lnTo>
                  <a:lnTo>
                    <a:pt x="15" y="208"/>
                  </a:lnTo>
                  <a:lnTo>
                    <a:pt x="10" y="223"/>
                  </a:lnTo>
                  <a:lnTo>
                    <a:pt x="6" y="238"/>
                  </a:lnTo>
                  <a:lnTo>
                    <a:pt x="3" y="253"/>
                  </a:lnTo>
                  <a:lnTo>
                    <a:pt x="0" y="270"/>
                  </a:lnTo>
                  <a:lnTo>
                    <a:pt x="0" y="286"/>
                  </a:lnTo>
                  <a:lnTo>
                    <a:pt x="0" y="302"/>
                  </a:lnTo>
                  <a:lnTo>
                    <a:pt x="3" y="319"/>
                  </a:lnTo>
                  <a:lnTo>
                    <a:pt x="6" y="335"/>
                  </a:lnTo>
                  <a:lnTo>
                    <a:pt x="10" y="350"/>
                  </a:lnTo>
                  <a:lnTo>
                    <a:pt x="15" y="364"/>
                  </a:lnTo>
                  <a:lnTo>
                    <a:pt x="22" y="378"/>
                  </a:lnTo>
                  <a:lnTo>
                    <a:pt x="30" y="391"/>
                  </a:lnTo>
                  <a:lnTo>
                    <a:pt x="38" y="403"/>
                  </a:lnTo>
                  <a:lnTo>
                    <a:pt x="49" y="414"/>
                  </a:lnTo>
                  <a:lnTo>
                    <a:pt x="60" y="423"/>
                  </a:lnTo>
                  <a:lnTo>
                    <a:pt x="72" y="431"/>
                  </a:lnTo>
                  <a:lnTo>
                    <a:pt x="85" y="439"/>
                  </a:lnTo>
                  <a:lnTo>
                    <a:pt x="99" y="444"/>
                  </a:lnTo>
                  <a:lnTo>
                    <a:pt x="115" y="448"/>
                  </a:lnTo>
                  <a:lnTo>
                    <a:pt x="131" y="450"/>
                  </a:lnTo>
                  <a:lnTo>
                    <a:pt x="148" y="451"/>
                  </a:lnTo>
                  <a:lnTo>
                    <a:pt x="166" y="450"/>
                  </a:lnTo>
                  <a:lnTo>
                    <a:pt x="182" y="448"/>
                  </a:lnTo>
                  <a:lnTo>
                    <a:pt x="197" y="444"/>
                  </a:lnTo>
                  <a:lnTo>
                    <a:pt x="212" y="439"/>
                  </a:lnTo>
                  <a:lnTo>
                    <a:pt x="225" y="431"/>
                  </a:lnTo>
                  <a:lnTo>
                    <a:pt x="237" y="423"/>
                  </a:lnTo>
                  <a:lnTo>
                    <a:pt x="248" y="414"/>
                  </a:lnTo>
                  <a:lnTo>
                    <a:pt x="257" y="403"/>
                  </a:lnTo>
                  <a:lnTo>
                    <a:pt x="267" y="391"/>
                  </a:lnTo>
                  <a:lnTo>
                    <a:pt x="275" y="378"/>
                  </a:lnTo>
                  <a:lnTo>
                    <a:pt x="281" y="364"/>
                  </a:lnTo>
                  <a:lnTo>
                    <a:pt x="287" y="350"/>
                  </a:lnTo>
                  <a:lnTo>
                    <a:pt x="291" y="335"/>
                  </a:lnTo>
                  <a:lnTo>
                    <a:pt x="294" y="319"/>
                  </a:lnTo>
                  <a:lnTo>
                    <a:pt x="295" y="302"/>
                  </a:lnTo>
                  <a:lnTo>
                    <a:pt x="296" y="286"/>
                  </a:lnTo>
                  <a:lnTo>
                    <a:pt x="295" y="270"/>
                  </a:lnTo>
                  <a:lnTo>
                    <a:pt x="294" y="253"/>
                  </a:lnTo>
                  <a:lnTo>
                    <a:pt x="291" y="238"/>
                  </a:lnTo>
                  <a:lnTo>
                    <a:pt x="287" y="223"/>
                  </a:lnTo>
                  <a:lnTo>
                    <a:pt x="281" y="208"/>
                  </a:lnTo>
                  <a:lnTo>
                    <a:pt x="275" y="194"/>
                  </a:lnTo>
                  <a:lnTo>
                    <a:pt x="267" y="181"/>
                  </a:lnTo>
                  <a:lnTo>
                    <a:pt x="257" y="170"/>
                  </a:lnTo>
                  <a:lnTo>
                    <a:pt x="248" y="159"/>
                  </a:lnTo>
                  <a:lnTo>
                    <a:pt x="237" y="149"/>
                  </a:lnTo>
                  <a:lnTo>
                    <a:pt x="225" y="140"/>
                  </a:lnTo>
                  <a:lnTo>
                    <a:pt x="212" y="134"/>
                  </a:lnTo>
                  <a:lnTo>
                    <a:pt x="197" y="129"/>
                  </a:lnTo>
                  <a:lnTo>
                    <a:pt x="182" y="124"/>
                  </a:lnTo>
                  <a:lnTo>
                    <a:pt x="166" y="121"/>
                  </a:lnTo>
                  <a:lnTo>
                    <a:pt x="148" y="121"/>
                  </a:lnTo>
                  <a:close/>
                  <a:moveTo>
                    <a:pt x="148" y="152"/>
                  </a:moveTo>
                  <a:lnTo>
                    <a:pt x="161" y="153"/>
                  </a:lnTo>
                  <a:lnTo>
                    <a:pt x="174" y="156"/>
                  </a:lnTo>
                  <a:lnTo>
                    <a:pt x="185" y="159"/>
                  </a:lnTo>
                  <a:lnTo>
                    <a:pt x="196" y="164"/>
                  </a:lnTo>
                  <a:lnTo>
                    <a:pt x="206" y="171"/>
                  </a:lnTo>
                  <a:lnTo>
                    <a:pt x="215" y="177"/>
                  </a:lnTo>
                  <a:lnTo>
                    <a:pt x="223" y="186"/>
                  </a:lnTo>
                  <a:lnTo>
                    <a:pt x="230" y="194"/>
                  </a:lnTo>
                  <a:lnTo>
                    <a:pt x="237" y="204"/>
                  </a:lnTo>
                  <a:lnTo>
                    <a:pt x="242" y="215"/>
                  </a:lnTo>
                  <a:lnTo>
                    <a:pt x="248" y="226"/>
                  </a:lnTo>
                  <a:lnTo>
                    <a:pt x="251" y="238"/>
                  </a:lnTo>
                  <a:lnTo>
                    <a:pt x="254" y="250"/>
                  </a:lnTo>
                  <a:lnTo>
                    <a:pt x="256" y="261"/>
                  </a:lnTo>
                  <a:lnTo>
                    <a:pt x="257" y="273"/>
                  </a:lnTo>
                  <a:lnTo>
                    <a:pt x="258" y="286"/>
                  </a:lnTo>
                  <a:lnTo>
                    <a:pt x="257" y="298"/>
                  </a:lnTo>
                  <a:lnTo>
                    <a:pt x="256" y="311"/>
                  </a:lnTo>
                  <a:lnTo>
                    <a:pt x="254" y="323"/>
                  </a:lnTo>
                  <a:lnTo>
                    <a:pt x="251" y="335"/>
                  </a:lnTo>
                  <a:lnTo>
                    <a:pt x="248" y="347"/>
                  </a:lnTo>
                  <a:lnTo>
                    <a:pt x="242" y="358"/>
                  </a:lnTo>
                  <a:lnTo>
                    <a:pt x="237" y="368"/>
                  </a:lnTo>
                  <a:lnTo>
                    <a:pt x="230" y="378"/>
                  </a:lnTo>
                  <a:lnTo>
                    <a:pt x="223" y="387"/>
                  </a:lnTo>
                  <a:lnTo>
                    <a:pt x="215" y="395"/>
                  </a:lnTo>
                  <a:lnTo>
                    <a:pt x="206" y="402"/>
                  </a:lnTo>
                  <a:lnTo>
                    <a:pt x="196" y="408"/>
                  </a:lnTo>
                  <a:lnTo>
                    <a:pt x="185" y="413"/>
                  </a:lnTo>
                  <a:lnTo>
                    <a:pt x="174" y="417"/>
                  </a:lnTo>
                  <a:lnTo>
                    <a:pt x="161" y="419"/>
                  </a:lnTo>
                  <a:lnTo>
                    <a:pt x="148" y="420"/>
                  </a:lnTo>
                  <a:lnTo>
                    <a:pt x="135" y="419"/>
                  </a:lnTo>
                  <a:lnTo>
                    <a:pt x="122" y="417"/>
                  </a:lnTo>
                  <a:lnTo>
                    <a:pt x="111" y="413"/>
                  </a:lnTo>
                  <a:lnTo>
                    <a:pt x="101" y="408"/>
                  </a:lnTo>
                  <a:lnTo>
                    <a:pt x="90" y="402"/>
                  </a:lnTo>
                  <a:lnTo>
                    <a:pt x="81" y="395"/>
                  </a:lnTo>
                  <a:lnTo>
                    <a:pt x="74" y="387"/>
                  </a:lnTo>
                  <a:lnTo>
                    <a:pt x="66" y="378"/>
                  </a:lnTo>
                  <a:lnTo>
                    <a:pt x="60" y="368"/>
                  </a:lnTo>
                  <a:lnTo>
                    <a:pt x="54" y="358"/>
                  </a:lnTo>
                  <a:lnTo>
                    <a:pt x="49" y="347"/>
                  </a:lnTo>
                  <a:lnTo>
                    <a:pt x="46" y="335"/>
                  </a:lnTo>
                  <a:lnTo>
                    <a:pt x="42" y="323"/>
                  </a:lnTo>
                  <a:lnTo>
                    <a:pt x="40" y="311"/>
                  </a:lnTo>
                  <a:lnTo>
                    <a:pt x="39" y="298"/>
                  </a:lnTo>
                  <a:lnTo>
                    <a:pt x="38" y="286"/>
                  </a:lnTo>
                  <a:lnTo>
                    <a:pt x="39" y="273"/>
                  </a:lnTo>
                  <a:lnTo>
                    <a:pt x="40" y="261"/>
                  </a:lnTo>
                  <a:lnTo>
                    <a:pt x="42" y="250"/>
                  </a:lnTo>
                  <a:lnTo>
                    <a:pt x="46" y="238"/>
                  </a:lnTo>
                  <a:lnTo>
                    <a:pt x="49" y="226"/>
                  </a:lnTo>
                  <a:lnTo>
                    <a:pt x="54" y="215"/>
                  </a:lnTo>
                  <a:lnTo>
                    <a:pt x="60" y="204"/>
                  </a:lnTo>
                  <a:lnTo>
                    <a:pt x="66" y="194"/>
                  </a:lnTo>
                  <a:lnTo>
                    <a:pt x="74" y="186"/>
                  </a:lnTo>
                  <a:lnTo>
                    <a:pt x="81" y="177"/>
                  </a:lnTo>
                  <a:lnTo>
                    <a:pt x="90" y="171"/>
                  </a:lnTo>
                  <a:lnTo>
                    <a:pt x="101" y="164"/>
                  </a:lnTo>
                  <a:lnTo>
                    <a:pt x="111" y="159"/>
                  </a:lnTo>
                  <a:lnTo>
                    <a:pt x="122" y="156"/>
                  </a:lnTo>
                  <a:lnTo>
                    <a:pt x="135" y="153"/>
                  </a:lnTo>
                  <a:lnTo>
                    <a:pt x="148" y="15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9" name="Freeform 14"/>
            <p:cNvSpPr>
              <a:spLocks noEditPoints="1"/>
            </p:cNvSpPr>
            <p:nvPr userDrawn="1"/>
          </p:nvSpPr>
          <p:spPr bwMode="auto">
            <a:xfrm>
              <a:off x="2193" y="2399"/>
              <a:ext cx="1764" cy="186"/>
            </a:xfrm>
            <a:custGeom>
              <a:avLst/>
              <a:gdLst/>
              <a:ahLst/>
              <a:cxnLst>
                <a:cxn ang="0">
                  <a:pos x="5065" y="151"/>
                </a:cxn>
                <a:cxn ang="0">
                  <a:pos x="5103" y="444"/>
                </a:cxn>
                <a:cxn ang="0">
                  <a:pos x="5243" y="365"/>
                </a:cxn>
                <a:cxn ang="0">
                  <a:pos x="5063" y="360"/>
                </a:cxn>
                <a:cxn ang="0">
                  <a:pos x="5141" y="153"/>
                </a:cxn>
                <a:cxn ang="0">
                  <a:pos x="4958" y="180"/>
                </a:cxn>
                <a:cxn ang="0">
                  <a:pos x="4712" y="207"/>
                </a:cxn>
                <a:cxn ang="0">
                  <a:pos x="4870" y="449"/>
                </a:cxn>
                <a:cxn ang="0">
                  <a:pos x="4906" y="394"/>
                </a:cxn>
                <a:cxn ang="0">
                  <a:pos x="4735" y="298"/>
                </a:cxn>
                <a:cxn ang="0">
                  <a:pos x="4893" y="164"/>
                </a:cxn>
                <a:cxn ang="0">
                  <a:pos x="4446" y="443"/>
                </a:cxn>
                <a:cxn ang="0">
                  <a:pos x="4247" y="168"/>
                </a:cxn>
                <a:cxn ang="0">
                  <a:pos x="4128" y="130"/>
                </a:cxn>
                <a:cxn ang="0">
                  <a:pos x="3863" y="143"/>
                </a:cxn>
                <a:cxn ang="0">
                  <a:pos x="3875" y="439"/>
                </a:cxn>
                <a:cxn ang="0">
                  <a:pos x="4032" y="357"/>
                </a:cxn>
                <a:cxn ang="0">
                  <a:pos x="3855" y="369"/>
                </a:cxn>
                <a:cxn ang="0">
                  <a:pos x="3917" y="156"/>
                </a:cxn>
                <a:cxn ang="0">
                  <a:pos x="3422" y="353"/>
                </a:cxn>
                <a:cxn ang="0">
                  <a:pos x="3709" y="420"/>
                </a:cxn>
                <a:cxn ang="0">
                  <a:pos x="3537" y="188"/>
                </a:cxn>
                <a:cxn ang="0">
                  <a:pos x="3531" y="42"/>
                </a:cxn>
                <a:cxn ang="0">
                  <a:pos x="3739" y="119"/>
                </a:cxn>
                <a:cxn ang="0">
                  <a:pos x="3460" y="45"/>
                </a:cxn>
                <a:cxn ang="0">
                  <a:pos x="3625" y="251"/>
                </a:cxn>
                <a:cxn ang="0">
                  <a:pos x="3647" y="409"/>
                </a:cxn>
                <a:cxn ang="0">
                  <a:pos x="3144" y="36"/>
                </a:cxn>
                <a:cxn ang="0">
                  <a:pos x="3199" y="445"/>
                </a:cxn>
                <a:cxn ang="0">
                  <a:pos x="2795" y="249"/>
                </a:cxn>
                <a:cxn ang="0">
                  <a:pos x="2956" y="180"/>
                </a:cxn>
                <a:cxn ang="0">
                  <a:pos x="2926" y="123"/>
                </a:cxn>
                <a:cxn ang="0">
                  <a:pos x="2706" y="296"/>
                </a:cxn>
                <a:cxn ang="0">
                  <a:pos x="2469" y="161"/>
                </a:cxn>
                <a:cxn ang="0">
                  <a:pos x="2533" y="448"/>
                </a:cxn>
                <a:cxn ang="0">
                  <a:pos x="2654" y="373"/>
                </a:cxn>
                <a:cxn ang="0">
                  <a:pos x="2475" y="350"/>
                </a:cxn>
                <a:cxn ang="0">
                  <a:pos x="2568" y="152"/>
                </a:cxn>
                <a:cxn ang="0">
                  <a:pos x="1978" y="233"/>
                </a:cxn>
                <a:cxn ang="0">
                  <a:pos x="2127" y="187"/>
                </a:cxn>
                <a:cxn ang="0">
                  <a:pos x="2258" y="152"/>
                </a:cxn>
                <a:cxn ang="0">
                  <a:pos x="2363" y="183"/>
                </a:cxn>
                <a:cxn ang="0">
                  <a:pos x="2170" y="174"/>
                </a:cxn>
                <a:cxn ang="0">
                  <a:pos x="2014" y="137"/>
                </a:cxn>
                <a:cxn ang="0">
                  <a:pos x="1681" y="558"/>
                </a:cxn>
                <a:cxn ang="0">
                  <a:pos x="1388" y="134"/>
                </a:cxn>
                <a:cxn ang="0">
                  <a:pos x="1374" y="431"/>
                </a:cxn>
                <a:cxn ang="0">
                  <a:pos x="1597" y="253"/>
                </a:cxn>
                <a:cxn ang="0">
                  <a:pos x="1533" y="195"/>
                </a:cxn>
                <a:cxn ang="0">
                  <a:pos x="1465" y="419"/>
                </a:cxn>
                <a:cxn ang="0">
                  <a:pos x="1357" y="215"/>
                </a:cxn>
                <a:cxn ang="0">
                  <a:pos x="1091" y="367"/>
                </a:cxn>
                <a:cxn ang="0">
                  <a:pos x="898" y="310"/>
                </a:cxn>
                <a:cxn ang="0">
                  <a:pos x="1062" y="171"/>
                </a:cxn>
                <a:cxn ang="0">
                  <a:pos x="941" y="434"/>
                </a:cxn>
                <a:cxn ang="0">
                  <a:pos x="1146" y="303"/>
                </a:cxn>
                <a:cxn ang="0">
                  <a:pos x="953" y="131"/>
                </a:cxn>
                <a:cxn ang="0">
                  <a:pos x="403" y="203"/>
                </a:cxn>
                <a:cxn ang="0">
                  <a:pos x="549" y="215"/>
                </a:cxn>
                <a:cxn ang="0">
                  <a:pos x="701" y="156"/>
                </a:cxn>
                <a:cxn ang="0">
                  <a:pos x="766" y="156"/>
                </a:cxn>
                <a:cxn ang="0">
                  <a:pos x="577" y="168"/>
                </a:cxn>
                <a:cxn ang="0">
                  <a:pos x="413" y="151"/>
                </a:cxn>
              </a:cxnLst>
              <a:rect l="0" t="0" r="r" b="b"/>
              <a:pathLst>
                <a:path w="5291" h="558">
                  <a:moveTo>
                    <a:pt x="5290" y="296"/>
                  </a:moveTo>
                  <a:lnTo>
                    <a:pt x="5291" y="280"/>
                  </a:lnTo>
                  <a:lnTo>
                    <a:pt x="5290" y="264"/>
                  </a:lnTo>
                  <a:lnTo>
                    <a:pt x="5288" y="247"/>
                  </a:lnTo>
                  <a:lnTo>
                    <a:pt x="5285" y="232"/>
                  </a:lnTo>
                  <a:lnTo>
                    <a:pt x="5281" y="217"/>
                  </a:lnTo>
                  <a:lnTo>
                    <a:pt x="5275" y="202"/>
                  </a:lnTo>
                  <a:lnTo>
                    <a:pt x="5269" y="188"/>
                  </a:lnTo>
                  <a:lnTo>
                    <a:pt x="5261" y="175"/>
                  </a:lnTo>
                  <a:lnTo>
                    <a:pt x="5251" y="163"/>
                  </a:lnTo>
                  <a:lnTo>
                    <a:pt x="5242" y="153"/>
                  </a:lnTo>
                  <a:lnTo>
                    <a:pt x="5230" y="144"/>
                  </a:lnTo>
                  <a:lnTo>
                    <a:pt x="5217" y="136"/>
                  </a:lnTo>
                  <a:lnTo>
                    <a:pt x="5203" y="130"/>
                  </a:lnTo>
                  <a:lnTo>
                    <a:pt x="5188" y="124"/>
                  </a:lnTo>
                  <a:lnTo>
                    <a:pt x="5171" y="121"/>
                  </a:lnTo>
                  <a:lnTo>
                    <a:pt x="5153" y="121"/>
                  </a:lnTo>
                  <a:lnTo>
                    <a:pt x="5135" y="121"/>
                  </a:lnTo>
                  <a:lnTo>
                    <a:pt x="5119" y="124"/>
                  </a:lnTo>
                  <a:lnTo>
                    <a:pt x="5103" y="129"/>
                  </a:lnTo>
                  <a:lnTo>
                    <a:pt x="5089" y="135"/>
                  </a:lnTo>
                  <a:lnTo>
                    <a:pt x="5076" y="143"/>
                  </a:lnTo>
                  <a:lnTo>
                    <a:pt x="5065" y="151"/>
                  </a:lnTo>
                  <a:lnTo>
                    <a:pt x="5054" y="161"/>
                  </a:lnTo>
                  <a:lnTo>
                    <a:pt x="5045" y="173"/>
                  </a:lnTo>
                  <a:lnTo>
                    <a:pt x="5038" y="185"/>
                  </a:lnTo>
                  <a:lnTo>
                    <a:pt x="5030" y="198"/>
                  </a:lnTo>
                  <a:lnTo>
                    <a:pt x="5025" y="211"/>
                  </a:lnTo>
                  <a:lnTo>
                    <a:pt x="5020" y="226"/>
                  </a:lnTo>
                  <a:lnTo>
                    <a:pt x="5016" y="240"/>
                  </a:lnTo>
                  <a:lnTo>
                    <a:pt x="5014" y="255"/>
                  </a:lnTo>
                  <a:lnTo>
                    <a:pt x="5013" y="271"/>
                  </a:lnTo>
                  <a:lnTo>
                    <a:pt x="5012" y="286"/>
                  </a:lnTo>
                  <a:lnTo>
                    <a:pt x="5013" y="303"/>
                  </a:lnTo>
                  <a:lnTo>
                    <a:pt x="5014" y="319"/>
                  </a:lnTo>
                  <a:lnTo>
                    <a:pt x="5016" y="335"/>
                  </a:lnTo>
                  <a:lnTo>
                    <a:pt x="5020" y="350"/>
                  </a:lnTo>
                  <a:lnTo>
                    <a:pt x="5025" y="364"/>
                  </a:lnTo>
                  <a:lnTo>
                    <a:pt x="5030" y="378"/>
                  </a:lnTo>
                  <a:lnTo>
                    <a:pt x="5038" y="391"/>
                  </a:lnTo>
                  <a:lnTo>
                    <a:pt x="5045" y="402"/>
                  </a:lnTo>
                  <a:lnTo>
                    <a:pt x="5054" y="413"/>
                  </a:lnTo>
                  <a:lnTo>
                    <a:pt x="5065" y="422"/>
                  </a:lnTo>
                  <a:lnTo>
                    <a:pt x="5076" y="431"/>
                  </a:lnTo>
                  <a:lnTo>
                    <a:pt x="5089" y="439"/>
                  </a:lnTo>
                  <a:lnTo>
                    <a:pt x="5103" y="444"/>
                  </a:lnTo>
                  <a:lnTo>
                    <a:pt x="5119" y="448"/>
                  </a:lnTo>
                  <a:lnTo>
                    <a:pt x="5135" y="450"/>
                  </a:lnTo>
                  <a:lnTo>
                    <a:pt x="5153" y="452"/>
                  </a:lnTo>
                  <a:lnTo>
                    <a:pt x="5167" y="452"/>
                  </a:lnTo>
                  <a:lnTo>
                    <a:pt x="5181" y="449"/>
                  </a:lnTo>
                  <a:lnTo>
                    <a:pt x="5194" y="447"/>
                  </a:lnTo>
                  <a:lnTo>
                    <a:pt x="5206" y="444"/>
                  </a:lnTo>
                  <a:lnTo>
                    <a:pt x="5217" y="440"/>
                  </a:lnTo>
                  <a:lnTo>
                    <a:pt x="5227" y="435"/>
                  </a:lnTo>
                  <a:lnTo>
                    <a:pt x="5236" y="429"/>
                  </a:lnTo>
                  <a:lnTo>
                    <a:pt x="5245" y="422"/>
                  </a:lnTo>
                  <a:lnTo>
                    <a:pt x="5252" y="415"/>
                  </a:lnTo>
                  <a:lnTo>
                    <a:pt x="5260" y="406"/>
                  </a:lnTo>
                  <a:lnTo>
                    <a:pt x="5267" y="398"/>
                  </a:lnTo>
                  <a:lnTo>
                    <a:pt x="5273" y="387"/>
                  </a:lnTo>
                  <a:lnTo>
                    <a:pt x="5277" y="376"/>
                  </a:lnTo>
                  <a:lnTo>
                    <a:pt x="5283" y="365"/>
                  </a:lnTo>
                  <a:lnTo>
                    <a:pt x="5286" y="352"/>
                  </a:lnTo>
                  <a:lnTo>
                    <a:pt x="5289" y="339"/>
                  </a:lnTo>
                  <a:lnTo>
                    <a:pt x="5251" y="339"/>
                  </a:lnTo>
                  <a:lnTo>
                    <a:pt x="5249" y="348"/>
                  </a:lnTo>
                  <a:lnTo>
                    <a:pt x="5246" y="357"/>
                  </a:lnTo>
                  <a:lnTo>
                    <a:pt x="5243" y="365"/>
                  </a:lnTo>
                  <a:lnTo>
                    <a:pt x="5238" y="373"/>
                  </a:lnTo>
                  <a:lnTo>
                    <a:pt x="5234" y="379"/>
                  </a:lnTo>
                  <a:lnTo>
                    <a:pt x="5230" y="386"/>
                  </a:lnTo>
                  <a:lnTo>
                    <a:pt x="5224" y="392"/>
                  </a:lnTo>
                  <a:lnTo>
                    <a:pt x="5219" y="398"/>
                  </a:lnTo>
                  <a:lnTo>
                    <a:pt x="5213" y="403"/>
                  </a:lnTo>
                  <a:lnTo>
                    <a:pt x="5206" y="407"/>
                  </a:lnTo>
                  <a:lnTo>
                    <a:pt x="5198" y="411"/>
                  </a:lnTo>
                  <a:lnTo>
                    <a:pt x="5190" y="414"/>
                  </a:lnTo>
                  <a:lnTo>
                    <a:pt x="5182" y="416"/>
                  </a:lnTo>
                  <a:lnTo>
                    <a:pt x="5173" y="418"/>
                  </a:lnTo>
                  <a:lnTo>
                    <a:pt x="5163" y="419"/>
                  </a:lnTo>
                  <a:lnTo>
                    <a:pt x="5153" y="420"/>
                  </a:lnTo>
                  <a:lnTo>
                    <a:pt x="5140" y="419"/>
                  </a:lnTo>
                  <a:lnTo>
                    <a:pt x="5128" y="417"/>
                  </a:lnTo>
                  <a:lnTo>
                    <a:pt x="5116" y="413"/>
                  </a:lnTo>
                  <a:lnTo>
                    <a:pt x="5107" y="408"/>
                  </a:lnTo>
                  <a:lnTo>
                    <a:pt x="5097" y="402"/>
                  </a:lnTo>
                  <a:lnTo>
                    <a:pt x="5088" y="395"/>
                  </a:lnTo>
                  <a:lnTo>
                    <a:pt x="5081" y="388"/>
                  </a:lnTo>
                  <a:lnTo>
                    <a:pt x="5074" y="379"/>
                  </a:lnTo>
                  <a:lnTo>
                    <a:pt x="5069" y="369"/>
                  </a:lnTo>
                  <a:lnTo>
                    <a:pt x="5063" y="360"/>
                  </a:lnTo>
                  <a:lnTo>
                    <a:pt x="5059" y="350"/>
                  </a:lnTo>
                  <a:lnTo>
                    <a:pt x="5056" y="339"/>
                  </a:lnTo>
                  <a:lnTo>
                    <a:pt x="5053" y="328"/>
                  </a:lnTo>
                  <a:lnTo>
                    <a:pt x="5052" y="318"/>
                  </a:lnTo>
                  <a:lnTo>
                    <a:pt x="5051" y="307"/>
                  </a:lnTo>
                  <a:lnTo>
                    <a:pt x="5049" y="296"/>
                  </a:lnTo>
                  <a:lnTo>
                    <a:pt x="5290" y="296"/>
                  </a:lnTo>
                  <a:close/>
                  <a:moveTo>
                    <a:pt x="5049" y="265"/>
                  </a:moveTo>
                  <a:lnTo>
                    <a:pt x="5052" y="254"/>
                  </a:lnTo>
                  <a:lnTo>
                    <a:pt x="5054" y="243"/>
                  </a:lnTo>
                  <a:lnTo>
                    <a:pt x="5057" y="233"/>
                  </a:lnTo>
                  <a:lnTo>
                    <a:pt x="5060" y="223"/>
                  </a:lnTo>
                  <a:lnTo>
                    <a:pt x="5065" y="213"/>
                  </a:lnTo>
                  <a:lnTo>
                    <a:pt x="5069" y="204"/>
                  </a:lnTo>
                  <a:lnTo>
                    <a:pt x="5074" y="196"/>
                  </a:lnTo>
                  <a:lnTo>
                    <a:pt x="5081" y="187"/>
                  </a:lnTo>
                  <a:lnTo>
                    <a:pt x="5087" y="179"/>
                  </a:lnTo>
                  <a:lnTo>
                    <a:pt x="5095" y="173"/>
                  </a:lnTo>
                  <a:lnTo>
                    <a:pt x="5102" y="168"/>
                  </a:lnTo>
                  <a:lnTo>
                    <a:pt x="5111" y="162"/>
                  </a:lnTo>
                  <a:lnTo>
                    <a:pt x="5121" y="158"/>
                  </a:lnTo>
                  <a:lnTo>
                    <a:pt x="5130" y="156"/>
                  </a:lnTo>
                  <a:lnTo>
                    <a:pt x="5141" y="153"/>
                  </a:lnTo>
                  <a:lnTo>
                    <a:pt x="5153" y="152"/>
                  </a:lnTo>
                  <a:lnTo>
                    <a:pt x="5164" y="153"/>
                  </a:lnTo>
                  <a:lnTo>
                    <a:pt x="5175" y="156"/>
                  </a:lnTo>
                  <a:lnTo>
                    <a:pt x="5184" y="158"/>
                  </a:lnTo>
                  <a:lnTo>
                    <a:pt x="5194" y="162"/>
                  </a:lnTo>
                  <a:lnTo>
                    <a:pt x="5203" y="168"/>
                  </a:lnTo>
                  <a:lnTo>
                    <a:pt x="5211" y="173"/>
                  </a:lnTo>
                  <a:lnTo>
                    <a:pt x="5218" y="179"/>
                  </a:lnTo>
                  <a:lnTo>
                    <a:pt x="5225" y="187"/>
                  </a:lnTo>
                  <a:lnTo>
                    <a:pt x="5231" y="195"/>
                  </a:lnTo>
                  <a:lnTo>
                    <a:pt x="5236" y="203"/>
                  </a:lnTo>
                  <a:lnTo>
                    <a:pt x="5241" y="213"/>
                  </a:lnTo>
                  <a:lnTo>
                    <a:pt x="5245" y="223"/>
                  </a:lnTo>
                  <a:lnTo>
                    <a:pt x="5248" y="232"/>
                  </a:lnTo>
                  <a:lnTo>
                    <a:pt x="5250" y="243"/>
                  </a:lnTo>
                  <a:lnTo>
                    <a:pt x="5251" y="254"/>
                  </a:lnTo>
                  <a:lnTo>
                    <a:pt x="5252" y="265"/>
                  </a:lnTo>
                  <a:lnTo>
                    <a:pt x="5049" y="265"/>
                  </a:lnTo>
                  <a:close/>
                  <a:moveTo>
                    <a:pt x="4972" y="228"/>
                  </a:moveTo>
                  <a:lnTo>
                    <a:pt x="4970" y="215"/>
                  </a:lnTo>
                  <a:lnTo>
                    <a:pt x="4966" y="202"/>
                  </a:lnTo>
                  <a:lnTo>
                    <a:pt x="4962" y="191"/>
                  </a:lnTo>
                  <a:lnTo>
                    <a:pt x="4958" y="180"/>
                  </a:lnTo>
                  <a:lnTo>
                    <a:pt x="4952" y="171"/>
                  </a:lnTo>
                  <a:lnTo>
                    <a:pt x="4946" y="162"/>
                  </a:lnTo>
                  <a:lnTo>
                    <a:pt x="4938" y="155"/>
                  </a:lnTo>
                  <a:lnTo>
                    <a:pt x="4931" y="147"/>
                  </a:lnTo>
                  <a:lnTo>
                    <a:pt x="4922" y="141"/>
                  </a:lnTo>
                  <a:lnTo>
                    <a:pt x="4912" y="135"/>
                  </a:lnTo>
                  <a:lnTo>
                    <a:pt x="4903" y="131"/>
                  </a:lnTo>
                  <a:lnTo>
                    <a:pt x="4892" y="128"/>
                  </a:lnTo>
                  <a:lnTo>
                    <a:pt x="4881" y="124"/>
                  </a:lnTo>
                  <a:lnTo>
                    <a:pt x="4869" y="122"/>
                  </a:lnTo>
                  <a:lnTo>
                    <a:pt x="4857" y="121"/>
                  </a:lnTo>
                  <a:lnTo>
                    <a:pt x="4845" y="121"/>
                  </a:lnTo>
                  <a:lnTo>
                    <a:pt x="4828" y="121"/>
                  </a:lnTo>
                  <a:lnTo>
                    <a:pt x="4811" y="124"/>
                  </a:lnTo>
                  <a:lnTo>
                    <a:pt x="4796" y="129"/>
                  </a:lnTo>
                  <a:lnTo>
                    <a:pt x="4782" y="134"/>
                  </a:lnTo>
                  <a:lnTo>
                    <a:pt x="4769" y="141"/>
                  </a:lnTo>
                  <a:lnTo>
                    <a:pt x="4756" y="149"/>
                  </a:lnTo>
                  <a:lnTo>
                    <a:pt x="4745" y="159"/>
                  </a:lnTo>
                  <a:lnTo>
                    <a:pt x="4735" y="170"/>
                  </a:lnTo>
                  <a:lnTo>
                    <a:pt x="4727" y="182"/>
                  </a:lnTo>
                  <a:lnTo>
                    <a:pt x="4719" y="195"/>
                  </a:lnTo>
                  <a:lnTo>
                    <a:pt x="4712" y="207"/>
                  </a:lnTo>
                  <a:lnTo>
                    <a:pt x="4707" y="223"/>
                  </a:lnTo>
                  <a:lnTo>
                    <a:pt x="4703" y="238"/>
                  </a:lnTo>
                  <a:lnTo>
                    <a:pt x="4700" y="253"/>
                  </a:lnTo>
                  <a:lnTo>
                    <a:pt x="4697" y="269"/>
                  </a:lnTo>
                  <a:lnTo>
                    <a:pt x="4697" y="286"/>
                  </a:lnTo>
                  <a:lnTo>
                    <a:pt x="4697" y="303"/>
                  </a:lnTo>
                  <a:lnTo>
                    <a:pt x="4700" y="319"/>
                  </a:lnTo>
                  <a:lnTo>
                    <a:pt x="4703" y="335"/>
                  </a:lnTo>
                  <a:lnTo>
                    <a:pt x="4707" y="350"/>
                  </a:lnTo>
                  <a:lnTo>
                    <a:pt x="4712" y="364"/>
                  </a:lnTo>
                  <a:lnTo>
                    <a:pt x="4719" y="378"/>
                  </a:lnTo>
                  <a:lnTo>
                    <a:pt x="4727" y="391"/>
                  </a:lnTo>
                  <a:lnTo>
                    <a:pt x="4735" y="403"/>
                  </a:lnTo>
                  <a:lnTo>
                    <a:pt x="4745" y="414"/>
                  </a:lnTo>
                  <a:lnTo>
                    <a:pt x="4756" y="423"/>
                  </a:lnTo>
                  <a:lnTo>
                    <a:pt x="4769" y="431"/>
                  </a:lnTo>
                  <a:lnTo>
                    <a:pt x="4782" y="439"/>
                  </a:lnTo>
                  <a:lnTo>
                    <a:pt x="4796" y="444"/>
                  </a:lnTo>
                  <a:lnTo>
                    <a:pt x="4811" y="448"/>
                  </a:lnTo>
                  <a:lnTo>
                    <a:pt x="4828" y="450"/>
                  </a:lnTo>
                  <a:lnTo>
                    <a:pt x="4845" y="452"/>
                  </a:lnTo>
                  <a:lnTo>
                    <a:pt x="4858" y="452"/>
                  </a:lnTo>
                  <a:lnTo>
                    <a:pt x="4870" y="449"/>
                  </a:lnTo>
                  <a:lnTo>
                    <a:pt x="4882" y="447"/>
                  </a:lnTo>
                  <a:lnTo>
                    <a:pt x="4893" y="444"/>
                  </a:lnTo>
                  <a:lnTo>
                    <a:pt x="4904" y="439"/>
                  </a:lnTo>
                  <a:lnTo>
                    <a:pt x="4914" y="433"/>
                  </a:lnTo>
                  <a:lnTo>
                    <a:pt x="4923" y="427"/>
                  </a:lnTo>
                  <a:lnTo>
                    <a:pt x="4932" y="419"/>
                  </a:lnTo>
                  <a:lnTo>
                    <a:pt x="4940" y="412"/>
                  </a:lnTo>
                  <a:lnTo>
                    <a:pt x="4947" y="402"/>
                  </a:lnTo>
                  <a:lnTo>
                    <a:pt x="4953" y="392"/>
                  </a:lnTo>
                  <a:lnTo>
                    <a:pt x="4960" y="381"/>
                  </a:lnTo>
                  <a:lnTo>
                    <a:pt x="4964" y="369"/>
                  </a:lnTo>
                  <a:lnTo>
                    <a:pt x="4968" y="358"/>
                  </a:lnTo>
                  <a:lnTo>
                    <a:pt x="4972" y="345"/>
                  </a:lnTo>
                  <a:lnTo>
                    <a:pt x="4974" y="331"/>
                  </a:lnTo>
                  <a:lnTo>
                    <a:pt x="4936" y="331"/>
                  </a:lnTo>
                  <a:lnTo>
                    <a:pt x="4935" y="340"/>
                  </a:lnTo>
                  <a:lnTo>
                    <a:pt x="4933" y="349"/>
                  </a:lnTo>
                  <a:lnTo>
                    <a:pt x="4930" y="358"/>
                  </a:lnTo>
                  <a:lnTo>
                    <a:pt x="4926" y="366"/>
                  </a:lnTo>
                  <a:lnTo>
                    <a:pt x="4922" y="374"/>
                  </a:lnTo>
                  <a:lnTo>
                    <a:pt x="4918" y="381"/>
                  </a:lnTo>
                  <a:lnTo>
                    <a:pt x="4912" y="388"/>
                  </a:lnTo>
                  <a:lnTo>
                    <a:pt x="4906" y="394"/>
                  </a:lnTo>
                  <a:lnTo>
                    <a:pt x="4899" y="400"/>
                  </a:lnTo>
                  <a:lnTo>
                    <a:pt x="4893" y="405"/>
                  </a:lnTo>
                  <a:lnTo>
                    <a:pt x="4885" y="409"/>
                  </a:lnTo>
                  <a:lnTo>
                    <a:pt x="4878" y="413"/>
                  </a:lnTo>
                  <a:lnTo>
                    <a:pt x="4870" y="416"/>
                  </a:lnTo>
                  <a:lnTo>
                    <a:pt x="4862" y="418"/>
                  </a:lnTo>
                  <a:lnTo>
                    <a:pt x="4854" y="419"/>
                  </a:lnTo>
                  <a:lnTo>
                    <a:pt x="4845" y="420"/>
                  </a:lnTo>
                  <a:lnTo>
                    <a:pt x="4831" y="419"/>
                  </a:lnTo>
                  <a:lnTo>
                    <a:pt x="4819" y="417"/>
                  </a:lnTo>
                  <a:lnTo>
                    <a:pt x="4808" y="413"/>
                  </a:lnTo>
                  <a:lnTo>
                    <a:pt x="4797" y="408"/>
                  </a:lnTo>
                  <a:lnTo>
                    <a:pt x="4787" y="402"/>
                  </a:lnTo>
                  <a:lnTo>
                    <a:pt x="4778" y="395"/>
                  </a:lnTo>
                  <a:lnTo>
                    <a:pt x="4770" y="387"/>
                  </a:lnTo>
                  <a:lnTo>
                    <a:pt x="4762" y="378"/>
                  </a:lnTo>
                  <a:lnTo>
                    <a:pt x="4756" y="368"/>
                  </a:lnTo>
                  <a:lnTo>
                    <a:pt x="4750" y="358"/>
                  </a:lnTo>
                  <a:lnTo>
                    <a:pt x="4746" y="347"/>
                  </a:lnTo>
                  <a:lnTo>
                    <a:pt x="4742" y="335"/>
                  </a:lnTo>
                  <a:lnTo>
                    <a:pt x="4739" y="323"/>
                  </a:lnTo>
                  <a:lnTo>
                    <a:pt x="4737" y="311"/>
                  </a:lnTo>
                  <a:lnTo>
                    <a:pt x="4735" y="298"/>
                  </a:lnTo>
                  <a:lnTo>
                    <a:pt x="4735" y="286"/>
                  </a:lnTo>
                  <a:lnTo>
                    <a:pt x="4735" y="273"/>
                  </a:lnTo>
                  <a:lnTo>
                    <a:pt x="4737" y="261"/>
                  </a:lnTo>
                  <a:lnTo>
                    <a:pt x="4739" y="250"/>
                  </a:lnTo>
                  <a:lnTo>
                    <a:pt x="4742" y="238"/>
                  </a:lnTo>
                  <a:lnTo>
                    <a:pt x="4746" y="226"/>
                  </a:lnTo>
                  <a:lnTo>
                    <a:pt x="4750" y="215"/>
                  </a:lnTo>
                  <a:lnTo>
                    <a:pt x="4756" y="204"/>
                  </a:lnTo>
                  <a:lnTo>
                    <a:pt x="4762" y="195"/>
                  </a:lnTo>
                  <a:lnTo>
                    <a:pt x="4770" y="186"/>
                  </a:lnTo>
                  <a:lnTo>
                    <a:pt x="4778" y="177"/>
                  </a:lnTo>
                  <a:lnTo>
                    <a:pt x="4787" y="171"/>
                  </a:lnTo>
                  <a:lnTo>
                    <a:pt x="4797" y="164"/>
                  </a:lnTo>
                  <a:lnTo>
                    <a:pt x="4808" y="159"/>
                  </a:lnTo>
                  <a:lnTo>
                    <a:pt x="4819" y="156"/>
                  </a:lnTo>
                  <a:lnTo>
                    <a:pt x="4831" y="153"/>
                  </a:lnTo>
                  <a:lnTo>
                    <a:pt x="4845" y="152"/>
                  </a:lnTo>
                  <a:lnTo>
                    <a:pt x="4854" y="153"/>
                  </a:lnTo>
                  <a:lnTo>
                    <a:pt x="4863" y="153"/>
                  </a:lnTo>
                  <a:lnTo>
                    <a:pt x="4871" y="156"/>
                  </a:lnTo>
                  <a:lnTo>
                    <a:pt x="4879" y="158"/>
                  </a:lnTo>
                  <a:lnTo>
                    <a:pt x="4885" y="161"/>
                  </a:lnTo>
                  <a:lnTo>
                    <a:pt x="4893" y="164"/>
                  </a:lnTo>
                  <a:lnTo>
                    <a:pt x="4898" y="169"/>
                  </a:lnTo>
                  <a:lnTo>
                    <a:pt x="4904" y="173"/>
                  </a:lnTo>
                  <a:lnTo>
                    <a:pt x="4909" y="178"/>
                  </a:lnTo>
                  <a:lnTo>
                    <a:pt x="4914" y="184"/>
                  </a:lnTo>
                  <a:lnTo>
                    <a:pt x="4919" y="190"/>
                  </a:lnTo>
                  <a:lnTo>
                    <a:pt x="4922" y="197"/>
                  </a:lnTo>
                  <a:lnTo>
                    <a:pt x="4925" y="203"/>
                  </a:lnTo>
                  <a:lnTo>
                    <a:pt x="4928" y="212"/>
                  </a:lnTo>
                  <a:lnTo>
                    <a:pt x="4932" y="219"/>
                  </a:lnTo>
                  <a:lnTo>
                    <a:pt x="4934" y="228"/>
                  </a:lnTo>
                  <a:lnTo>
                    <a:pt x="4972" y="228"/>
                  </a:lnTo>
                  <a:close/>
                  <a:moveTo>
                    <a:pt x="4601" y="443"/>
                  </a:moveTo>
                  <a:lnTo>
                    <a:pt x="4639" y="443"/>
                  </a:lnTo>
                  <a:lnTo>
                    <a:pt x="4639" y="130"/>
                  </a:lnTo>
                  <a:lnTo>
                    <a:pt x="4601" y="130"/>
                  </a:lnTo>
                  <a:lnTo>
                    <a:pt x="4601" y="443"/>
                  </a:lnTo>
                  <a:close/>
                  <a:moveTo>
                    <a:pt x="4601" y="70"/>
                  </a:moveTo>
                  <a:lnTo>
                    <a:pt x="4639" y="70"/>
                  </a:lnTo>
                  <a:lnTo>
                    <a:pt x="4639" y="10"/>
                  </a:lnTo>
                  <a:lnTo>
                    <a:pt x="4601" y="10"/>
                  </a:lnTo>
                  <a:lnTo>
                    <a:pt x="4601" y="70"/>
                  </a:lnTo>
                  <a:close/>
                  <a:moveTo>
                    <a:pt x="4405" y="443"/>
                  </a:moveTo>
                  <a:lnTo>
                    <a:pt x="4446" y="443"/>
                  </a:lnTo>
                  <a:lnTo>
                    <a:pt x="4562" y="130"/>
                  </a:lnTo>
                  <a:lnTo>
                    <a:pt x="4523" y="130"/>
                  </a:lnTo>
                  <a:lnTo>
                    <a:pt x="4426" y="404"/>
                  </a:lnTo>
                  <a:lnTo>
                    <a:pt x="4425" y="404"/>
                  </a:lnTo>
                  <a:lnTo>
                    <a:pt x="4327" y="130"/>
                  </a:lnTo>
                  <a:lnTo>
                    <a:pt x="4285" y="130"/>
                  </a:lnTo>
                  <a:lnTo>
                    <a:pt x="4405" y="443"/>
                  </a:lnTo>
                  <a:close/>
                  <a:moveTo>
                    <a:pt x="4128" y="443"/>
                  </a:moveTo>
                  <a:lnTo>
                    <a:pt x="4167" y="443"/>
                  </a:lnTo>
                  <a:lnTo>
                    <a:pt x="4167" y="276"/>
                  </a:lnTo>
                  <a:lnTo>
                    <a:pt x="4167" y="264"/>
                  </a:lnTo>
                  <a:lnTo>
                    <a:pt x="4169" y="252"/>
                  </a:lnTo>
                  <a:lnTo>
                    <a:pt x="4171" y="241"/>
                  </a:lnTo>
                  <a:lnTo>
                    <a:pt x="4175" y="230"/>
                  </a:lnTo>
                  <a:lnTo>
                    <a:pt x="4180" y="220"/>
                  </a:lnTo>
                  <a:lnTo>
                    <a:pt x="4185" y="211"/>
                  </a:lnTo>
                  <a:lnTo>
                    <a:pt x="4192" y="202"/>
                  </a:lnTo>
                  <a:lnTo>
                    <a:pt x="4198" y="195"/>
                  </a:lnTo>
                  <a:lnTo>
                    <a:pt x="4207" y="187"/>
                  </a:lnTo>
                  <a:lnTo>
                    <a:pt x="4216" y="180"/>
                  </a:lnTo>
                  <a:lnTo>
                    <a:pt x="4225" y="175"/>
                  </a:lnTo>
                  <a:lnTo>
                    <a:pt x="4236" y="171"/>
                  </a:lnTo>
                  <a:lnTo>
                    <a:pt x="4247" y="168"/>
                  </a:lnTo>
                  <a:lnTo>
                    <a:pt x="4258" y="165"/>
                  </a:lnTo>
                  <a:lnTo>
                    <a:pt x="4271" y="163"/>
                  </a:lnTo>
                  <a:lnTo>
                    <a:pt x="4283" y="163"/>
                  </a:lnTo>
                  <a:lnTo>
                    <a:pt x="4283" y="125"/>
                  </a:lnTo>
                  <a:lnTo>
                    <a:pt x="4273" y="125"/>
                  </a:lnTo>
                  <a:lnTo>
                    <a:pt x="4262" y="126"/>
                  </a:lnTo>
                  <a:lnTo>
                    <a:pt x="4252" y="128"/>
                  </a:lnTo>
                  <a:lnTo>
                    <a:pt x="4244" y="130"/>
                  </a:lnTo>
                  <a:lnTo>
                    <a:pt x="4234" y="132"/>
                  </a:lnTo>
                  <a:lnTo>
                    <a:pt x="4226" y="135"/>
                  </a:lnTo>
                  <a:lnTo>
                    <a:pt x="4218" y="139"/>
                  </a:lnTo>
                  <a:lnTo>
                    <a:pt x="4210" y="144"/>
                  </a:lnTo>
                  <a:lnTo>
                    <a:pt x="4203" y="149"/>
                  </a:lnTo>
                  <a:lnTo>
                    <a:pt x="4196" y="156"/>
                  </a:lnTo>
                  <a:lnTo>
                    <a:pt x="4190" y="162"/>
                  </a:lnTo>
                  <a:lnTo>
                    <a:pt x="4183" y="169"/>
                  </a:lnTo>
                  <a:lnTo>
                    <a:pt x="4178" y="177"/>
                  </a:lnTo>
                  <a:lnTo>
                    <a:pt x="4174" y="185"/>
                  </a:lnTo>
                  <a:lnTo>
                    <a:pt x="4169" y="193"/>
                  </a:lnTo>
                  <a:lnTo>
                    <a:pt x="4165" y="203"/>
                  </a:lnTo>
                  <a:lnTo>
                    <a:pt x="4164" y="203"/>
                  </a:lnTo>
                  <a:lnTo>
                    <a:pt x="4164" y="130"/>
                  </a:lnTo>
                  <a:lnTo>
                    <a:pt x="4128" y="130"/>
                  </a:lnTo>
                  <a:lnTo>
                    <a:pt x="4128" y="443"/>
                  </a:lnTo>
                  <a:close/>
                  <a:moveTo>
                    <a:pt x="4076" y="296"/>
                  </a:moveTo>
                  <a:lnTo>
                    <a:pt x="4077" y="280"/>
                  </a:lnTo>
                  <a:lnTo>
                    <a:pt x="4076" y="264"/>
                  </a:lnTo>
                  <a:lnTo>
                    <a:pt x="4074" y="247"/>
                  </a:lnTo>
                  <a:lnTo>
                    <a:pt x="4071" y="232"/>
                  </a:lnTo>
                  <a:lnTo>
                    <a:pt x="4067" y="217"/>
                  </a:lnTo>
                  <a:lnTo>
                    <a:pt x="4061" y="202"/>
                  </a:lnTo>
                  <a:lnTo>
                    <a:pt x="4055" y="188"/>
                  </a:lnTo>
                  <a:lnTo>
                    <a:pt x="4047" y="175"/>
                  </a:lnTo>
                  <a:lnTo>
                    <a:pt x="4037" y="163"/>
                  </a:lnTo>
                  <a:lnTo>
                    <a:pt x="4028" y="153"/>
                  </a:lnTo>
                  <a:lnTo>
                    <a:pt x="4016" y="144"/>
                  </a:lnTo>
                  <a:lnTo>
                    <a:pt x="4003" y="136"/>
                  </a:lnTo>
                  <a:lnTo>
                    <a:pt x="3989" y="130"/>
                  </a:lnTo>
                  <a:lnTo>
                    <a:pt x="3974" y="124"/>
                  </a:lnTo>
                  <a:lnTo>
                    <a:pt x="3958" y="121"/>
                  </a:lnTo>
                  <a:lnTo>
                    <a:pt x="3939" y="121"/>
                  </a:lnTo>
                  <a:lnTo>
                    <a:pt x="3921" y="121"/>
                  </a:lnTo>
                  <a:lnTo>
                    <a:pt x="3905" y="124"/>
                  </a:lnTo>
                  <a:lnTo>
                    <a:pt x="3890" y="129"/>
                  </a:lnTo>
                  <a:lnTo>
                    <a:pt x="3875" y="135"/>
                  </a:lnTo>
                  <a:lnTo>
                    <a:pt x="3863" y="143"/>
                  </a:lnTo>
                  <a:lnTo>
                    <a:pt x="3851" y="151"/>
                  </a:lnTo>
                  <a:lnTo>
                    <a:pt x="3840" y="161"/>
                  </a:lnTo>
                  <a:lnTo>
                    <a:pt x="3831" y="173"/>
                  </a:lnTo>
                  <a:lnTo>
                    <a:pt x="3824" y="185"/>
                  </a:lnTo>
                  <a:lnTo>
                    <a:pt x="3816" y="198"/>
                  </a:lnTo>
                  <a:lnTo>
                    <a:pt x="3811" y="211"/>
                  </a:lnTo>
                  <a:lnTo>
                    <a:pt x="3806" y="226"/>
                  </a:lnTo>
                  <a:lnTo>
                    <a:pt x="3802" y="240"/>
                  </a:lnTo>
                  <a:lnTo>
                    <a:pt x="3800" y="255"/>
                  </a:lnTo>
                  <a:lnTo>
                    <a:pt x="3799" y="271"/>
                  </a:lnTo>
                  <a:lnTo>
                    <a:pt x="3798" y="286"/>
                  </a:lnTo>
                  <a:lnTo>
                    <a:pt x="3799" y="303"/>
                  </a:lnTo>
                  <a:lnTo>
                    <a:pt x="3800" y="319"/>
                  </a:lnTo>
                  <a:lnTo>
                    <a:pt x="3802" y="335"/>
                  </a:lnTo>
                  <a:lnTo>
                    <a:pt x="3806" y="350"/>
                  </a:lnTo>
                  <a:lnTo>
                    <a:pt x="3811" y="364"/>
                  </a:lnTo>
                  <a:lnTo>
                    <a:pt x="3816" y="378"/>
                  </a:lnTo>
                  <a:lnTo>
                    <a:pt x="3824" y="391"/>
                  </a:lnTo>
                  <a:lnTo>
                    <a:pt x="3831" y="402"/>
                  </a:lnTo>
                  <a:lnTo>
                    <a:pt x="3840" y="413"/>
                  </a:lnTo>
                  <a:lnTo>
                    <a:pt x="3851" y="422"/>
                  </a:lnTo>
                  <a:lnTo>
                    <a:pt x="3863" y="431"/>
                  </a:lnTo>
                  <a:lnTo>
                    <a:pt x="3875" y="439"/>
                  </a:lnTo>
                  <a:lnTo>
                    <a:pt x="3890" y="444"/>
                  </a:lnTo>
                  <a:lnTo>
                    <a:pt x="3905" y="448"/>
                  </a:lnTo>
                  <a:lnTo>
                    <a:pt x="3921" y="450"/>
                  </a:lnTo>
                  <a:lnTo>
                    <a:pt x="3939" y="452"/>
                  </a:lnTo>
                  <a:lnTo>
                    <a:pt x="3953" y="452"/>
                  </a:lnTo>
                  <a:lnTo>
                    <a:pt x="3967" y="449"/>
                  </a:lnTo>
                  <a:lnTo>
                    <a:pt x="3980" y="447"/>
                  </a:lnTo>
                  <a:lnTo>
                    <a:pt x="3992" y="444"/>
                  </a:lnTo>
                  <a:lnTo>
                    <a:pt x="4003" y="440"/>
                  </a:lnTo>
                  <a:lnTo>
                    <a:pt x="4013" y="435"/>
                  </a:lnTo>
                  <a:lnTo>
                    <a:pt x="4022" y="429"/>
                  </a:lnTo>
                  <a:lnTo>
                    <a:pt x="4031" y="422"/>
                  </a:lnTo>
                  <a:lnTo>
                    <a:pt x="4039" y="415"/>
                  </a:lnTo>
                  <a:lnTo>
                    <a:pt x="4046" y="406"/>
                  </a:lnTo>
                  <a:lnTo>
                    <a:pt x="4053" y="398"/>
                  </a:lnTo>
                  <a:lnTo>
                    <a:pt x="4059" y="387"/>
                  </a:lnTo>
                  <a:lnTo>
                    <a:pt x="4063" y="376"/>
                  </a:lnTo>
                  <a:lnTo>
                    <a:pt x="4069" y="365"/>
                  </a:lnTo>
                  <a:lnTo>
                    <a:pt x="4072" y="352"/>
                  </a:lnTo>
                  <a:lnTo>
                    <a:pt x="4075" y="339"/>
                  </a:lnTo>
                  <a:lnTo>
                    <a:pt x="4037" y="339"/>
                  </a:lnTo>
                  <a:lnTo>
                    <a:pt x="4035" y="348"/>
                  </a:lnTo>
                  <a:lnTo>
                    <a:pt x="4032" y="357"/>
                  </a:lnTo>
                  <a:lnTo>
                    <a:pt x="4029" y="365"/>
                  </a:lnTo>
                  <a:lnTo>
                    <a:pt x="4025" y="373"/>
                  </a:lnTo>
                  <a:lnTo>
                    <a:pt x="4020" y="379"/>
                  </a:lnTo>
                  <a:lnTo>
                    <a:pt x="4016" y="386"/>
                  </a:lnTo>
                  <a:lnTo>
                    <a:pt x="4010" y="392"/>
                  </a:lnTo>
                  <a:lnTo>
                    <a:pt x="4005" y="398"/>
                  </a:lnTo>
                  <a:lnTo>
                    <a:pt x="3999" y="403"/>
                  </a:lnTo>
                  <a:lnTo>
                    <a:pt x="3992" y="407"/>
                  </a:lnTo>
                  <a:lnTo>
                    <a:pt x="3985" y="411"/>
                  </a:lnTo>
                  <a:lnTo>
                    <a:pt x="3976" y="414"/>
                  </a:lnTo>
                  <a:lnTo>
                    <a:pt x="3968" y="416"/>
                  </a:lnTo>
                  <a:lnTo>
                    <a:pt x="3959" y="418"/>
                  </a:lnTo>
                  <a:lnTo>
                    <a:pt x="3949" y="419"/>
                  </a:lnTo>
                  <a:lnTo>
                    <a:pt x="3939" y="420"/>
                  </a:lnTo>
                  <a:lnTo>
                    <a:pt x="3926" y="419"/>
                  </a:lnTo>
                  <a:lnTo>
                    <a:pt x="3913" y="417"/>
                  </a:lnTo>
                  <a:lnTo>
                    <a:pt x="3902" y="413"/>
                  </a:lnTo>
                  <a:lnTo>
                    <a:pt x="3893" y="408"/>
                  </a:lnTo>
                  <a:lnTo>
                    <a:pt x="3883" y="402"/>
                  </a:lnTo>
                  <a:lnTo>
                    <a:pt x="3874" y="395"/>
                  </a:lnTo>
                  <a:lnTo>
                    <a:pt x="3867" y="388"/>
                  </a:lnTo>
                  <a:lnTo>
                    <a:pt x="3860" y="379"/>
                  </a:lnTo>
                  <a:lnTo>
                    <a:pt x="3855" y="369"/>
                  </a:lnTo>
                  <a:lnTo>
                    <a:pt x="3850" y="360"/>
                  </a:lnTo>
                  <a:lnTo>
                    <a:pt x="3845" y="350"/>
                  </a:lnTo>
                  <a:lnTo>
                    <a:pt x="3842" y="339"/>
                  </a:lnTo>
                  <a:lnTo>
                    <a:pt x="3839" y="328"/>
                  </a:lnTo>
                  <a:lnTo>
                    <a:pt x="3838" y="318"/>
                  </a:lnTo>
                  <a:lnTo>
                    <a:pt x="3837" y="307"/>
                  </a:lnTo>
                  <a:lnTo>
                    <a:pt x="3836" y="296"/>
                  </a:lnTo>
                  <a:lnTo>
                    <a:pt x="4076" y="296"/>
                  </a:lnTo>
                  <a:close/>
                  <a:moveTo>
                    <a:pt x="3836" y="265"/>
                  </a:moveTo>
                  <a:lnTo>
                    <a:pt x="3838" y="254"/>
                  </a:lnTo>
                  <a:lnTo>
                    <a:pt x="3840" y="243"/>
                  </a:lnTo>
                  <a:lnTo>
                    <a:pt x="3843" y="233"/>
                  </a:lnTo>
                  <a:lnTo>
                    <a:pt x="3846" y="223"/>
                  </a:lnTo>
                  <a:lnTo>
                    <a:pt x="3851" y="213"/>
                  </a:lnTo>
                  <a:lnTo>
                    <a:pt x="3855" y="204"/>
                  </a:lnTo>
                  <a:lnTo>
                    <a:pt x="3860" y="196"/>
                  </a:lnTo>
                  <a:lnTo>
                    <a:pt x="3867" y="187"/>
                  </a:lnTo>
                  <a:lnTo>
                    <a:pt x="3873" y="179"/>
                  </a:lnTo>
                  <a:lnTo>
                    <a:pt x="3881" y="173"/>
                  </a:lnTo>
                  <a:lnTo>
                    <a:pt x="3888" y="168"/>
                  </a:lnTo>
                  <a:lnTo>
                    <a:pt x="3897" y="162"/>
                  </a:lnTo>
                  <a:lnTo>
                    <a:pt x="3907" y="158"/>
                  </a:lnTo>
                  <a:lnTo>
                    <a:pt x="3917" y="156"/>
                  </a:lnTo>
                  <a:lnTo>
                    <a:pt x="3927" y="153"/>
                  </a:lnTo>
                  <a:lnTo>
                    <a:pt x="3939" y="152"/>
                  </a:lnTo>
                  <a:lnTo>
                    <a:pt x="3950" y="153"/>
                  </a:lnTo>
                  <a:lnTo>
                    <a:pt x="3961" y="156"/>
                  </a:lnTo>
                  <a:lnTo>
                    <a:pt x="3971" y="158"/>
                  </a:lnTo>
                  <a:lnTo>
                    <a:pt x="3980" y="162"/>
                  </a:lnTo>
                  <a:lnTo>
                    <a:pt x="3989" y="168"/>
                  </a:lnTo>
                  <a:lnTo>
                    <a:pt x="3998" y="173"/>
                  </a:lnTo>
                  <a:lnTo>
                    <a:pt x="4004" y="179"/>
                  </a:lnTo>
                  <a:lnTo>
                    <a:pt x="4012" y="187"/>
                  </a:lnTo>
                  <a:lnTo>
                    <a:pt x="4017" y="195"/>
                  </a:lnTo>
                  <a:lnTo>
                    <a:pt x="4022" y="203"/>
                  </a:lnTo>
                  <a:lnTo>
                    <a:pt x="4027" y="213"/>
                  </a:lnTo>
                  <a:lnTo>
                    <a:pt x="4031" y="223"/>
                  </a:lnTo>
                  <a:lnTo>
                    <a:pt x="4034" y="232"/>
                  </a:lnTo>
                  <a:lnTo>
                    <a:pt x="4036" y="243"/>
                  </a:lnTo>
                  <a:lnTo>
                    <a:pt x="4037" y="254"/>
                  </a:lnTo>
                  <a:lnTo>
                    <a:pt x="4039" y="265"/>
                  </a:lnTo>
                  <a:lnTo>
                    <a:pt x="3836" y="265"/>
                  </a:lnTo>
                  <a:close/>
                  <a:moveTo>
                    <a:pt x="3416" y="300"/>
                  </a:moveTo>
                  <a:lnTo>
                    <a:pt x="3416" y="320"/>
                  </a:lnTo>
                  <a:lnTo>
                    <a:pt x="3419" y="337"/>
                  </a:lnTo>
                  <a:lnTo>
                    <a:pt x="3422" y="353"/>
                  </a:lnTo>
                  <a:lnTo>
                    <a:pt x="3427" y="368"/>
                  </a:lnTo>
                  <a:lnTo>
                    <a:pt x="3434" y="382"/>
                  </a:lnTo>
                  <a:lnTo>
                    <a:pt x="3442" y="394"/>
                  </a:lnTo>
                  <a:lnTo>
                    <a:pt x="3452" y="406"/>
                  </a:lnTo>
                  <a:lnTo>
                    <a:pt x="3463" y="416"/>
                  </a:lnTo>
                  <a:lnTo>
                    <a:pt x="3475" y="425"/>
                  </a:lnTo>
                  <a:lnTo>
                    <a:pt x="3489" y="432"/>
                  </a:lnTo>
                  <a:lnTo>
                    <a:pt x="3503" y="438"/>
                  </a:lnTo>
                  <a:lnTo>
                    <a:pt x="3519" y="443"/>
                  </a:lnTo>
                  <a:lnTo>
                    <a:pt x="3535" y="447"/>
                  </a:lnTo>
                  <a:lnTo>
                    <a:pt x="3553" y="449"/>
                  </a:lnTo>
                  <a:lnTo>
                    <a:pt x="3571" y="452"/>
                  </a:lnTo>
                  <a:lnTo>
                    <a:pt x="3589" y="452"/>
                  </a:lnTo>
                  <a:lnTo>
                    <a:pt x="3603" y="452"/>
                  </a:lnTo>
                  <a:lnTo>
                    <a:pt x="3617" y="450"/>
                  </a:lnTo>
                  <a:lnTo>
                    <a:pt x="3629" y="449"/>
                  </a:lnTo>
                  <a:lnTo>
                    <a:pt x="3641" y="447"/>
                  </a:lnTo>
                  <a:lnTo>
                    <a:pt x="3652" y="445"/>
                  </a:lnTo>
                  <a:lnTo>
                    <a:pt x="3662" y="443"/>
                  </a:lnTo>
                  <a:lnTo>
                    <a:pt x="3671" y="440"/>
                  </a:lnTo>
                  <a:lnTo>
                    <a:pt x="3680" y="436"/>
                  </a:lnTo>
                  <a:lnTo>
                    <a:pt x="3696" y="429"/>
                  </a:lnTo>
                  <a:lnTo>
                    <a:pt x="3709" y="420"/>
                  </a:lnTo>
                  <a:lnTo>
                    <a:pt x="3721" y="411"/>
                  </a:lnTo>
                  <a:lnTo>
                    <a:pt x="3730" y="401"/>
                  </a:lnTo>
                  <a:lnTo>
                    <a:pt x="3737" y="391"/>
                  </a:lnTo>
                  <a:lnTo>
                    <a:pt x="3744" y="380"/>
                  </a:lnTo>
                  <a:lnTo>
                    <a:pt x="3748" y="369"/>
                  </a:lnTo>
                  <a:lnTo>
                    <a:pt x="3751" y="360"/>
                  </a:lnTo>
                  <a:lnTo>
                    <a:pt x="3755" y="341"/>
                  </a:lnTo>
                  <a:lnTo>
                    <a:pt x="3756" y="328"/>
                  </a:lnTo>
                  <a:lnTo>
                    <a:pt x="3755" y="315"/>
                  </a:lnTo>
                  <a:lnTo>
                    <a:pt x="3753" y="304"/>
                  </a:lnTo>
                  <a:lnTo>
                    <a:pt x="3750" y="293"/>
                  </a:lnTo>
                  <a:lnTo>
                    <a:pt x="3746" y="283"/>
                  </a:lnTo>
                  <a:lnTo>
                    <a:pt x="3742" y="273"/>
                  </a:lnTo>
                  <a:lnTo>
                    <a:pt x="3736" y="266"/>
                  </a:lnTo>
                  <a:lnTo>
                    <a:pt x="3730" y="258"/>
                  </a:lnTo>
                  <a:lnTo>
                    <a:pt x="3722" y="251"/>
                  </a:lnTo>
                  <a:lnTo>
                    <a:pt x="3715" y="244"/>
                  </a:lnTo>
                  <a:lnTo>
                    <a:pt x="3706" y="239"/>
                  </a:lnTo>
                  <a:lnTo>
                    <a:pt x="3696" y="233"/>
                  </a:lnTo>
                  <a:lnTo>
                    <a:pt x="3686" y="229"/>
                  </a:lnTo>
                  <a:lnTo>
                    <a:pt x="3666" y="220"/>
                  </a:lnTo>
                  <a:lnTo>
                    <a:pt x="3643" y="214"/>
                  </a:lnTo>
                  <a:lnTo>
                    <a:pt x="3537" y="188"/>
                  </a:lnTo>
                  <a:lnTo>
                    <a:pt x="3524" y="185"/>
                  </a:lnTo>
                  <a:lnTo>
                    <a:pt x="3513" y="179"/>
                  </a:lnTo>
                  <a:lnTo>
                    <a:pt x="3501" y="174"/>
                  </a:lnTo>
                  <a:lnTo>
                    <a:pt x="3491" y="168"/>
                  </a:lnTo>
                  <a:lnTo>
                    <a:pt x="3487" y="163"/>
                  </a:lnTo>
                  <a:lnTo>
                    <a:pt x="3483" y="159"/>
                  </a:lnTo>
                  <a:lnTo>
                    <a:pt x="3480" y="153"/>
                  </a:lnTo>
                  <a:lnTo>
                    <a:pt x="3477" y="148"/>
                  </a:lnTo>
                  <a:lnTo>
                    <a:pt x="3475" y="143"/>
                  </a:lnTo>
                  <a:lnTo>
                    <a:pt x="3474" y="136"/>
                  </a:lnTo>
                  <a:lnTo>
                    <a:pt x="3473" y="129"/>
                  </a:lnTo>
                  <a:lnTo>
                    <a:pt x="3472" y="122"/>
                  </a:lnTo>
                  <a:lnTo>
                    <a:pt x="3473" y="110"/>
                  </a:lnTo>
                  <a:lnTo>
                    <a:pt x="3475" y="99"/>
                  </a:lnTo>
                  <a:lnTo>
                    <a:pt x="3477" y="90"/>
                  </a:lnTo>
                  <a:lnTo>
                    <a:pt x="3481" y="81"/>
                  </a:lnTo>
                  <a:lnTo>
                    <a:pt x="3486" y="74"/>
                  </a:lnTo>
                  <a:lnTo>
                    <a:pt x="3491" y="66"/>
                  </a:lnTo>
                  <a:lnTo>
                    <a:pt x="3497" y="60"/>
                  </a:lnTo>
                  <a:lnTo>
                    <a:pt x="3505" y="54"/>
                  </a:lnTo>
                  <a:lnTo>
                    <a:pt x="3513" y="50"/>
                  </a:lnTo>
                  <a:lnTo>
                    <a:pt x="3521" y="45"/>
                  </a:lnTo>
                  <a:lnTo>
                    <a:pt x="3531" y="42"/>
                  </a:lnTo>
                  <a:lnTo>
                    <a:pt x="3540" y="40"/>
                  </a:lnTo>
                  <a:lnTo>
                    <a:pt x="3549" y="38"/>
                  </a:lnTo>
                  <a:lnTo>
                    <a:pt x="3560" y="37"/>
                  </a:lnTo>
                  <a:lnTo>
                    <a:pt x="3570" y="36"/>
                  </a:lnTo>
                  <a:lnTo>
                    <a:pt x="3581" y="36"/>
                  </a:lnTo>
                  <a:lnTo>
                    <a:pt x="3593" y="36"/>
                  </a:lnTo>
                  <a:lnTo>
                    <a:pt x="3603" y="37"/>
                  </a:lnTo>
                  <a:lnTo>
                    <a:pt x="3614" y="39"/>
                  </a:lnTo>
                  <a:lnTo>
                    <a:pt x="3625" y="42"/>
                  </a:lnTo>
                  <a:lnTo>
                    <a:pt x="3635" y="45"/>
                  </a:lnTo>
                  <a:lnTo>
                    <a:pt x="3644" y="50"/>
                  </a:lnTo>
                  <a:lnTo>
                    <a:pt x="3653" y="55"/>
                  </a:lnTo>
                  <a:lnTo>
                    <a:pt x="3662" y="61"/>
                  </a:lnTo>
                  <a:lnTo>
                    <a:pt x="3669" y="67"/>
                  </a:lnTo>
                  <a:lnTo>
                    <a:pt x="3677" y="75"/>
                  </a:lnTo>
                  <a:lnTo>
                    <a:pt x="3682" y="83"/>
                  </a:lnTo>
                  <a:lnTo>
                    <a:pt x="3688" y="92"/>
                  </a:lnTo>
                  <a:lnTo>
                    <a:pt x="3692" y="102"/>
                  </a:lnTo>
                  <a:lnTo>
                    <a:pt x="3695" y="112"/>
                  </a:lnTo>
                  <a:lnTo>
                    <a:pt x="3697" y="123"/>
                  </a:lnTo>
                  <a:lnTo>
                    <a:pt x="3699" y="135"/>
                  </a:lnTo>
                  <a:lnTo>
                    <a:pt x="3740" y="135"/>
                  </a:lnTo>
                  <a:lnTo>
                    <a:pt x="3739" y="119"/>
                  </a:lnTo>
                  <a:lnTo>
                    <a:pt x="3737" y="104"/>
                  </a:lnTo>
                  <a:lnTo>
                    <a:pt x="3733" y="90"/>
                  </a:lnTo>
                  <a:lnTo>
                    <a:pt x="3728" y="77"/>
                  </a:lnTo>
                  <a:lnTo>
                    <a:pt x="3720" y="65"/>
                  </a:lnTo>
                  <a:lnTo>
                    <a:pt x="3712" y="53"/>
                  </a:lnTo>
                  <a:lnTo>
                    <a:pt x="3703" y="43"/>
                  </a:lnTo>
                  <a:lnTo>
                    <a:pt x="3692" y="35"/>
                  </a:lnTo>
                  <a:lnTo>
                    <a:pt x="3681" y="26"/>
                  </a:lnTo>
                  <a:lnTo>
                    <a:pt x="3668" y="20"/>
                  </a:lnTo>
                  <a:lnTo>
                    <a:pt x="3655" y="14"/>
                  </a:lnTo>
                  <a:lnTo>
                    <a:pt x="3641" y="9"/>
                  </a:lnTo>
                  <a:lnTo>
                    <a:pt x="3627" y="6"/>
                  </a:lnTo>
                  <a:lnTo>
                    <a:pt x="3612" y="2"/>
                  </a:lnTo>
                  <a:lnTo>
                    <a:pt x="3596" y="1"/>
                  </a:lnTo>
                  <a:lnTo>
                    <a:pt x="3580" y="0"/>
                  </a:lnTo>
                  <a:lnTo>
                    <a:pt x="3558" y="1"/>
                  </a:lnTo>
                  <a:lnTo>
                    <a:pt x="3539" y="4"/>
                  </a:lnTo>
                  <a:lnTo>
                    <a:pt x="3521" y="8"/>
                  </a:lnTo>
                  <a:lnTo>
                    <a:pt x="3505" y="13"/>
                  </a:lnTo>
                  <a:lnTo>
                    <a:pt x="3491" y="21"/>
                  </a:lnTo>
                  <a:lnTo>
                    <a:pt x="3479" y="28"/>
                  </a:lnTo>
                  <a:lnTo>
                    <a:pt x="3468" y="37"/>
                  </a:lnTo>
                  <a:lnTo>
                    <a:pt x="3460" y="45"/>
                  </a:lnTo>
                  <a:lnTo>
                    <a:pt x="3452" y="55"/>
                  </a:lnTo>
                  <a:lnTo>
                    <a:pt x="3446" y="65"/>
                  </a:lnTo>
                  <a:lnTo>
                    <a:pt x="3441" y="76"/>
                  </a:lnTo>
                  <a:lnTo>
                    <a:pt x="3437" y="85"/>
                  </a:lnTo>
                  <a:lnTo>
                    <a:pt x="3434" y="95"/>
                  </a:lnTo>
                  <a:lnTo>
                    <a:pt x="3433" y="105"/>
                  </a:lnTo>
                  <a:lnTo>
                    <a:pt x="3432" y="114"/>
                  </a:lnTo>
                  <a:lnTo>
                    <a:pt x="3431" y="122"/>
                  </a:lnTo>
                  <a:lnTo>
                    <a:pt x="3432" y="134"/>
                  </a:lnTo>
                  <a:lnTo>
                    <a:pt x="3433" y="146"/>
                  </a:lnTo>
                  <a:lnTo>
                    <a:pt x="3436" y="156"/>
                  </a:lnTo>
                  <a:lnTo>
                    <a:pt x="3439" y="165"/>
                  </a:lnTo>
                  <a:lnTo>
                    <a:pt x="3443" y="174"/>
                  </a:lnTo>
                  <a:lnTo>
                    <a:pt x="3448" y="182"/>
                  </a:lnTo>
                  <a:lnTo>
                    <a:pt x="3454" y="189"/>
                  </a:lnTo>
                  <a:lnTo>
                    <a:pt x="3461" y="196"/>
                  </a:lnTo>
                  <a:lnTo>
                    <a:pt x="3467" y="201"/>
                  </a:lnTo>
                  <a:lnTo>
                    <a:pt x="3475" y="206"/>
                  </a:lnTo>
                  <a:lnTo>
                    <a:pt x="3483" y="211"/>
                  </a:lnTo>
                  <a:lnTo>
                    <a:pt x="3492" y="215"/>
                  </a:lnTo>
                  <a:lnTo>
                    <a:pt x="3509" y="222"/>
                  </a:lnTo>
                  <a:lnTo>
                    <a:pt x="3529" y="227"/>
                  </a:lnTo>
                  <a:lnTo>
                    <a:pt x="3625" y="251"/>
                  </a:lnTo>
                  <a:lnTo>
                    <a:pt x="3640" y="255"/>
                  </a:lnTo>
                  <a:lnTo>
                    <a:pt x="3656" y="259"/>
                  </a:lnTo>
                  <a:lnTo>
                    <a:pt x="3671" y="267"/>
                  </a:lnTo>
                  <a:lnTo>
                    <a:pt x="3684" y="274"/>
                  </a:lnTo>
                  <a:lnTo>
                    <a:pt x="3691" y="280"/>
                  </a:lnTo>
                  <a:lnTo>
                    <a:pt x="3696" y="285"/>
                  </a:lnTo>
                  <a:lnTo>
                    <a:pt x="3702" y="291"/>
                  </a:lnTo>
                  <a:lnTo>
                    <a:pt x="3706" y="297"/>
                  </a:lnTo>
                  <a:lnTo>
                    <a:pt x="3709" y="304"/>
                  </a:lnTo>
                  <a:lnTo>
                    <a:pt x="3712" y="311"/>
                  </a:lnTo>
                  <a:lnTo>
                    <a:pt x="3713" y="320"/>
                  </a:lnTo>
                  <a:lnTo>
                    <a:pt x="3715" y="328"/>
                  </a:lnTo>
                  <a:lnTo>
                    <a:pt x="3713" y="340"/>
                  </a:lnTo>
                  <a:lnTo>
                    <a:pt x="3711" y="350"/>
                  </a:lnTo>
                  <a:lnTo>
                    <a:pt x="3707" y="360"/>
                  </a:lnTo>
                  <a:lnTo>
                    <a:pt x="3703" y="369"/>
                  </a:lnTo>
                  <a:lnTo>
                    <a:pt x="3696" y="377"/>
                  </a:lnTo>
                  <a:lnTo>
                    <a:pt x="3690" y="385"/>
                  </a:lnTo>
                  <a:lnTo>
                    <a:pt x="3682" y="391"/>
                  </a:lnTo>
                  <a:lnTo>
                    <a:pt x="3674" y="396"/>
                  </a:lnTo>
                  <a:lnTo>
                    <a:pt x="3665" y="401"/>
                  </a:lnTo>
                  <a:lnTo>
                    <a:pt x="3656" y="405"/>
                  </a:lnTo>
                  <a:lnTo>
                    <a:pt x="3647" y="409"/>
                  </a:lnTo>
                  <a:lnTo>
                    <a:pt x="3637" y="412"/>
                  </a:lnTo>
                  <a:lnTo>
                    <a:pt x="3627" y="414"/>
                  </a:lnTo>
                  <a:lnTo>
                    <a:pt x="3617" y="416"/>
                  </a:lnTo>
                  <a:lnTo>
                    <a:pt x="3609" y="416"/>
                  </a:lnTo>
                  <a:lnTo>
                    <a:pt x="3599" y="417"/>
                  </a:lnTo>
                  <a:lnTo>
                    <a:pt x="3585" y="416"/>
                  </a:lnTo>
                  <a:lnTo>
                    <a:pt x="3571" y="415"/>
                  </a:lnTo>
                  <a:lnTo>
                    <a:pt x="3557" y="414"/>
                  </a:lnTo>
                  <a:lnTo>
                    <a:pt x="3544" y="411"/>
                  </a:lnTo>
                  <a:lnTo>
                    <a:pt x="3531" y="407"/>
                  </a:lnTo>
                  <a:lnTo>
                    <a:pt x="3519" y="403"/>
                  </a:lnTo>
                  <a:lnTo>
                    <a:pt x="3508" y="398"/>
                  </a:lnTo>
                  <a:lnTo>
                    <a:pt x="3499" y="392"/>
                  </a:lnTo>
                  <a:lnTo>
                    <a:pt x="3489" y="385"/>
                  </a:lnTo>
                  <a:lnTo>
                    <a:pt x="3481" y="376"/>
                  </a:lnTo>
                  <a:lnTo>
                    <a:pt x="3474" y="366"/>
                  </a:lnTo>
                  <a:lnTo>
                    <a:pt x="3468" y="357"/>
                  </a:lnTo>
                  <a:lnTo>
                    <a:pt x="3464" y="344"/>
                  </a:lnTo>
                  <a:lnTo>
                    <a:pt x="3461" y="331"/>
                  </a:lnTo>
                  <a:lnTo>
                    <a:pt x="3459" y="317"/>
                  </a:lnTo>
                  <a:lnTo>
                    <a:pt x="3459" y="300"/>
                  </a:lnTo>
                  <a:lnTo>
                    <a:pt x="3416" y="300"/>
                  </a:lnTo>
                  <a:close/>
                  <a:moveTo>
                    <a:pt x="3144" y="36"/>
                  </a:moveTo>
                  <a:lnTo>
                    <a:pt x="3105" y="36"/>
                  </a:lnTo>
                  <a:lnTo>
                    <a:pt x="3105" y="130"/>
                  </a:lnTo>
                  <a:lnTo>
                    <a:pt x="3051" y="130"/>
                  </a:lnTo>
                  <a:lnTo>
                    <a:pt x="3051" y="162"/>
                  </a:lnTo>
                  <a:lnTo>
                    <a:pt x="3105" y="162"/>
                  </a:lnTo>
                  <a:lnTo>
                    <a:pt x="3105" y="376"/>
                  </a:lnTo>
                  <a:lnTo>
                    <a:pt x="3105" y="386"/>
                  </a:lnTo>
                  <a:lnTo>
                    <a:pt x="3107" y="394"/>
                  </a:lnTo>
                  <a:lnTo>
                    <a:pt x="3108" y="402"/>
                  </a:lnTo>
                  <a:lnTo>
                    <a:pt x="3109" y="409"/>
                  </a:lnTo>
                  <a:lnTo>
                    <a:pt x="3111" y="416"/>
                  </a:lnTo>
                  <a:lnTo>
                    <a:pt x="3113" y="421"/>
                  </a:lnTo>
                  <a:lnTo>
                    <a:pt x="3116" y="427"/>
                  </a:lnTo>
                  <a:lnTo>
                    <a:pt x="3121" y="431"/>
                  </a:lnTo>
                  <a:lnTo>
                    <a:pt x="3125" y="435"/>
                  </a:lnTo>
                  <a:lnTo>
                    <a:pt x="3129" y="439"/>
                  </a:lnTo>
                  <a:lnTo>
                    <a:pt x="3135" y="441"/>
                  </a:lnTo>
                  <a:lnTo>
                    <a:pt x="3141" y="443"/>
                  </a:lnTo>
                  <a:lnTo>
                    <a:pt x="3156" y="445"/>
                  </a:lnTo>
                  <a:lnTo>
                    <a:pt x="3173" y="446"/>
                  </a:lnTo>
                  <a:lnTo>
                    <a:pt x="3182" y="446"/>
                  </a:lnTo>
                  <a:lnTo>
                    <a:pt x="3191" y="446"/>
                  </a:lnTo>
                  <a:lnTo>
                    <a:pt x="3199" y="445"/>
                  </a:lnTo>
                  <a:lnTo>
                    <a:pt x="3208" y="445"/>
                  </a:lnTo>
                  <a:lnTo>
                    <a:pt x="3208" y="413"/>
                  </a:lnTo>
                  <a:lnTo>
                    <a:pt x="3199" y="413"/>
                  </a:lnTo>
                  <a:lnTo>
                    <a:pt x="3191" y="414"/>
                  </a:lnTo>
                  <a:lnTo>
                    <a:pt x="3183" y="414"/>
                  </a:lnTo>
                  <a:lnTo>
                    <a:pt x="3175" y="414"/>
                  </a:lnTo>
                  <a:lnTo>
                    <a:pt x="3166" y="413"/>
                  </a:lnTo>
                  <a:lnTo>
                    <a:pt x="3158" y="411"/>
                  </a:lnTo>
                  <a:lnTo>
                    <a:pt x="3153" y="407"/>
                  </a:lnTo>
                  <a:lnTo>
                    <a:pt x="3149" y="402"/>
                  </a:lnTo>
                  <a:lnTo>
                    <a:pt x="3146" y="396"/>
                  </a:lnTo>
                  <a:lnTo>
                    <a:pt x="3144" y="390"/>
                  </a:lnTo>
                  <a:lnTo>
                    <a:pt x="3144" y="381"/>
                  </a:lnTo>
                  <a:lnTo>
                    <a:pt x="3144" y="373"/>
                  </a:lnTo>
                  <a:lnTo>
                    <a:pt x="3144" y="162"/>
                  </a:lnTo>
                  <a:lnTo>
                    <a:pt x="3208" y="162"/>
                  </a:lnTo>
                  <a:lnTo>
                    <a:pt x="3208" y="130"/>
                  </a:lnTo>
                  <a:lnTo>
                    <a:pt x="3144" y="130"/>
                  </a:lnTo>
                  <a:lnTo>
                    <a:pt x="3144" y="36"/>
                  </a:lnTo>
                  <a:close/>
                  <a:moveTo>
                    <a:pt x="2757" y="443"/>
                  </a:moveTo>
                  <a:lnTo>
                    <a:pt x="2795" y="443"/>
                  </a:lnTo>
                  <a:lnTo>
                    <a:pt x="2795" y="260"/>
                  </a:lnTo>
                  <a:lnTo>
                    <a:pt x="2795" y="249"/>
                  </a:lnTo>
                  <a:lnTo>
                    <a:pt x="2798" y="238"/>
                  </a:lnTo>
                  <a:lnTo>
                    <a:pt x="2800" y="227"/>
                  </a:lnTo>
                  <a:lnTo>
                    <a:pt x="2802" y="217"/>
                  </a:lnTo>
                  <a:lnTo>
                    <a:pt x="2806" y="207"/>
                  </a:lnTo>
                  <a:lnTo>
                    <a:pt x="2811" y="199"/>
                  </a:lnTo>
                  <a:lnTo>
                    <a:pt x="2816" y="191"/>
                  </a:lnTo>
                  <a:lnTo>
                    <a:pt x="2821" y="184"/>
                  </a:lnTo>
                  <a:lnTo>
                    <a:pt x="2829" y="176"/>
                  </a:lnTo>
                  <a:lnTo>
                    <a:pt x="2835" y="171"/>
                  </a:lnTo>
                  <a:lnTo>
                    <a:pt x="2844" y="165"/>
                  </a:lnTo>
                  <a:lnTo>
                    <a:pt x="2853" y="161"/>
                  </a:lnTo>
                  <a:lnTo>
                    <a:pt x="2861" y="158"/>
                  </a:lnTo>
                  <a:lnTo>
                    <a:pt x="2871" y="155"/>
                  </a:lnTo>
                  <a:lnTo>
                    <a:pt x="2882" y="153"/>
                  </a:lnTo>
                  <a:lnTo>
                    <a:pt x="2894" y="152"/>
                  </a:lnTo>
                  <a:lnTo>
                    <a:pt x="2905" y="153"/>
                  </a:lnTo>
                  <a:lnTo>
                    <a:pt x="2914" y="155"/>
                  </a:lnTo>
                  <a:lnTo>
                    <a:pt x="2924" y="157"/>
                  </a:lnTo>
                  <a:lnTo>
                    <a:pt x="2932" y="160"/>
                  </a:lnTo>
                  <a:lnTo>
                    <a:pt x="2939" y="164"/>
                  </a:lnTo>
                  <a:lnTo>
                    <a:pt x="2946" y="169"/>
                  </a:lnTo>
                  <a:lnTo>
                    <a:pt x="2951" y="174"/>
                  </a:lnTo>
                  <a:lnTo>
                    <a:pt x="2956" y="180"/>
                  </a:lnTo>
                  <a:lnTo>
                    <a:pt x="2961" y="187"/>
                  </a:lnTo>
                  <a:lnTo>
                    <a:pt x="2964" y="193"/>
                  </a:lnTo>
                  <a:lnTo>
                    <a:pt x="2967" y="202"/>
                  </a:lnTo>
                  <a:lnTo>
                    <a:pt x="2969" y="210"/>
                  </a:lnTo>
                  <a:lnTo>
                    <a:pt x="2972" y="228"/>
                  </a:lnTo>
                  <a:lnTo>
                    <a:pt x="2973" y="247"/>
                  </a:lnTo>
                  <a:lnTo>
                    <a:pt x="2973" y="443"/>
                  </a:lnTo>
                  <a:lnTo>
                    <a:pt x="3010" y="443"/>
                  </a:lnTo>
                  <a:lnTo>
                    <a:pt x="3010" y="241"/>
                  </a:lnTo>
                  <a:lnTo>
                    <a:pt x="3010" y="228"/>
                  </a:lnTo>
                  <a:lnTo>
                    <a:pt x="3009" y="215"/>
                  </a:lnTo>
                  <a:lnTo>
                    <a:pt x="3008" y="202"/>
                  </a:lnTo>
                  <a:lnTo>
                    <a:pt x="3005" y="191"/>
                  </a:lnTo>
                  <a:lnTo>
                    <a:pt x="3002" y="180"/>
                  </a:lnTo>
                  <a:lnTo>
                    <a:pt x="2997" y="171"/>
                  </a:lnTo>
                  <a:lnTo>
                    <a:pt x="2993" y="161"/>
                  </a:lnTo>
                  <a:lnTo>
                    <a:pt x="2987" y="152"/>
                  </a:lnTo>
                  <a:lnTo>
                    <a:pt x="2979" y="146"/>
                  </a:lnTo>
                  <a:lnTo>
                    <a:pt x="2972" y="139"/>
                  </a:lnTo>
                  <a:lnTo>
                    <a:pt x="2962" y="134"/>
                  </a:lnTo>
                  <a:lnTo>
                    <a:pt x="2951" y="129"/>
                  </a:lnTo>
                  <a:lnTo>
                    <a:pt x="2939" y="125"/>
                  </a:lnTo>
                  <a:lnTo>
                    <a:pt x="2926" y="123"/>
                  </a:lnTo>
                  <a:lnTo>
                    <a:pt x="2912" y="121"/>
                  </a:lnTo>
                  <a:lnTo>
                    <a:pt x="2896" y="121"/>
                  </a:lnTo>
                  <a:lnTo>
                    <a:pt x="2888" y="121"/>
                  </a:lnTo>
                  <a:lnTo>
                    <a:pt x="2880" y="122"/>
                  </a:lnTo>
                  <a:lnTo>
                    <a:pt x="2872" y="123"/>
                  </a:lnTo>
                  <a:lnTo>
                    <a:pt x="2864" y="125"/>
                  </a:lnTo>
                  <a:lnTo>
                    <a:pt x="2856" y="128"/>
                  </a:lnTo>
                  <a:lnTo>
                    <a:pt x="2849" y="131"/>
                  </a:lnTo>
                  <a:lnTo>
                    <a:pt x="2842" y="134"/>
                  </a:lnTo>
                  <a:lnTo>
                    <a:pt x="2835" y="138"/>
                  </a:lnTo>
                  <a:lnTo>
                    <a:pt x="2829" y="143"/>
                  </a:lnTo>
                  <a:lnTo>
                    <a:pt x="2822" y="147"/>
                  </a:lnTo>
                  <a:lnTo>
                    <a:pt x="2817" y="152"/>
                  </a:lnTo>
                  <a:lnTo>
                    <a:pt x="2812" y="158"/>
                  </a:lnTo>
                  <a:lnTo>
                    <a:pt x="2807" y="164"/>
                  </a:lnTo>
                  <a:lnTo>
                    <a:pt x="2803" y="170"/>
                  </a:lnTo>
                  <a:lnTo>
                    <a:pt x="2799" y="176"/>
                  </a:lnTo>
                  <a:lnTo>
                    <a:pt x="2797" y="184"/>
                  </a:lnTo>
                  <a:lnTo>
                    <a:pt x="2795" y="184"/>
                  </a:lnTo>
                  <a:lnTo>
                    <a:pt x="2795" y="130"/>
                  </a:lnTo>
                  <a:lnTo>
                    <a:pt x="2757" y="130"/>
                  </a:lnTo>
                  <a:lnTo>
                    <a:pt x="2757" y="443"/>
                  </a:lnTo>
                  <a:close/>
                  <a:moveTo>
                    <a:pt x="2706" y="296"/>
                  </a:moveTo>
                  <a:lnTo>
                    <a:pt x="2706" y="280"/>
                  </a:lnTo>
                  <a:lnTo>
                    <a:pt x="2705" y="264"/>
                  </a:lnTo>
                  <a:lnTo>
                    <a:pt x="2703" y="247"/>
                  </a:lnTo>
                  <a:lnTo>
                    <a:pt x="2699" y="232"/>
                  </a:lnTo>
                  <a:lnTo>
                    <a:pt x="2695" y="217"/>
                  </a:lnTo>
                  <a:lnTo>
                    <a:pt x="2690" y="202"/>
                  </a:lnTo>
                  <a:lnTo>
                    <a:pt x="2683" y="188"/>
                  </a:lnTo>
                  <a:lnTo>
                    <a:pt x="2676" y="175"/>
                  </a:lnTo>
                  <a:lnTo>
                    <a:pt x="2667" y="163"/>
                  </a:lnTo>
                  <a:lnTo>
                    <a:pt x="2656" y="153"/>
                  </a:lnTo>
                  <a:lnTo>
                    <a:pt x="2645" y="144"/>
                  </a:lnTo>
                  <a:lnTo>
                    <a:pt x="2632" y="136"/>
                  </a:lnTo>
                  <a:lnTo>
                    <a:pt x="2618" y="130"/>
                  </a:lnTo>
                  <a:lnTo>
                    <a:pt x="2603" y="124"/>
                  </a:lnTo>
                  <a:lnTo>
                    <a:pt x="2586" y="121"/>
                  </a:lnTo>
                  <a:lnTo>
                    <a:pt x="2568" y="121"/>
                  </a:lnTo>
                  <a:lnTo>
                    <a:pt x="2550" y="121"/>
                  </a:lnTo>
                  <a:lnTo>
                    <a:pt x="2533" y="124"/>
                  </a:lnTo>
                  <a:lnTo>
                    <a:pt x="2518" y="129"/>
                  </a:lnTo>
                  <a:lnTo>
                    <a:pt x="2504" y="135"/>
                  </a:lnTo>
                  <a:lnTo>
                    <a:pt x="2491" y="143"/>
                  </a:lnTo>
                  <a:lnTo>
                    <a:pt x="2480" y="151"/>
                  </a:lnTo>
                  <a:lnTo>
                    <a:pt x="2469" y="161"/>
                  </a:lnTo>
                  <a:lnTo>
                    <a:pt x="2461" y="173"/>
                  </a:lnTo>
                  <a:lnTo>
                    <a:pt x="2452" y="185"/>
                  </a:lnTo>
                  <a:lnTo>
                    <a:pt x="2446" y="198"/>
                  </a:lnTo>
                  <a:lnTo>
                    <a:pt x="2439" y="211"/>
                  </a:lnTo>
                  <a:lnTo>
                    <a:pt x="2435" y="226"/>
                  </a:lnTo>
                  <a:lnTo>
                    <a:pt x="2432" y="240"/>
                  </a:lnTo>
                  <a:lnTo>
                    <a:pt x="2428" y="255"/>
                  </a:lnTo>
                  <a:lnTo>
                    <a:pt x="2427" y="271"/>
                  </a:lnTo>
                  <a:lnTo>
                    <a:pt x="2427" y="286"/>
                  </a:lnTo>
                  <a:lnTo>
                    <a:pt x="2427" y="303"/>
                  </a:lnTo>
                  <a:lnTo>
                    <a:pt x="2428" y="319"/>
                  </a:lnTo>
                  <a:lnTo>
                    <a:pt x="2432" y="335"/>
                  </a:lnTo>
                  <a:lnTo>
                    <a:pt x="2435" y="350"/>
                  </a:lnTo>
                  <a:lnTo>
                    <a:pt x="2439" y="364"/>
                  </a:lnTo>
                  <a:lnTo>
                    <a:pt x="2446" y="378"/>
                  </a:lnTo>
                  <a:lnTo>
                    <a:pt x="2452" y="391"/>
                  </a:lnTo>
                  <a:lnTo>
                    <a:pt x="2461" y="402"/>
                  </a:lnTo>
                  <a:lnTo>
                    <a:pt x="2469" y="413"/>
                  </a:lnTo>
                  <a:lnTo>
                    <a:pt x="2480" y="422"/>
                  </a:lnTo>
                  <a:lnTo>
                    <a:pt x="2491" y="431"/>
                  </a:lnTo>
                  <a:lnTo>
                    <a:pt x="2504" y="439"/>
                  </a:lnTo>
                  <a:lnTo>
                    <a:pt x="2518" y="444"/>
                  </a:lnTo>
                  <a:lnTo>
                    <a:pt x="2533" y="448"/>
                  </a:lnTo>
                  <a:lnTo>
                    <a:pt x="2550" y="450"/>
                  </a:lnTo>
                  <a:lnTo>
                    <a:pt x="2568" y="452"/>
                  </a:lnTo>
                  <a:lnTo>
                    <a:pt x="2583" y="452"/>
                  </a:lnTo>
                  <a:lnTo>
                    <a:pt x="2596" y="449"/>
                  </a:lnTo>
                  <a:lnTo>
                    <a:pt x="2609" y="447"/>
                  </a:lnTo>
                  <a:lnTo>
                    <a:pt x="2621" y="444"/>
                  </a:lnTo>
                  <a:lnTo>
                    <a:pt x="2631" y="440"/>
                  </a:lnTo>
                  <a:lnTo>
                    <a:pt x="2642" y="435"/>
                  </a:lnTo>
                  <a:lnTo>
                    <a:pt x="2652" y="429"/>
                  </a:lnTo>
                  <a:lnTo>
                    <a:pt x="2660" y="422"/>
                  </a:lnTo>
                  <a:lnTo>
                    <a:pt x="2668" y="415"/>
                  </a:lnTo>
                  <a:lnTo>
                    <a:pt x="2676" y="406"/>
                  </a:lnTo>
                  <a:lnTo>
                    <a:pt x="2682" y="398"/>
                  </a:lnTo>
                  <a:lnTo>
                    <a:pt x="2687" y="387"/>
                  </a:lnTo>
                  <a:lnTo>
                    <a:pt x="2693" y="376"/>
                  </a:lnTo>
                  <a:lnTo>
                    <a:pt x="2697" y="365"/>
                  </a:lnTo>
                  <a:lnTo>
                    <a:pt x="2702" y="352"/>
                  </a:lnTo>
                  <a:lnTo>
                    <a:pt x="2705" y="339"/>
                  </a:lnTo>
                  <a:lnTo>
                    <a:pt x="2667" y="339"/>
                  </a:lnTo>
                  <a:lnTo>
                    <a:pt x="2664" y="348"/>
                  </a:lnTo>
                  <a:lnTo>
                    <a:pt x="2660" y="357"/>
                  </a:lnTo>
                  <a:lnTo>
                    <a:pt x="2657" y="365"/>
                  </a:lnTo>
                  <a:lnTo>
                    <a:pt x="2654" y="373"/>
                  </a:lnTo>
                  <a:lnTo>
                    <a:pt x="2650" y="379"/>
                  </a:lnTo>
                  <a:lnTo>
                    <a:pt x="2644" y="386"/>
                  </a:lnTo>
                  <a:lnTo>
                    <a:pt x="2640" y="392"/>
                  </a:lnTo>
                  <a:lnTo>
                    <a:pt x="2633" y="398"/>
                  </a:lnTo>
                  <a:lnTo>
                    <a:pt x="2627" y="403"/>
                  </a:lnTo>
                  <a:lnTo>
                    <a:pt x="2621" y="407"/>
                  </a:lnTo>
                  <a:lnTo>
                    <a:pt x="2613" y="411"/>
                  </a:lnTo>
                  <a:lnTo>
                    <a:pt x="2605" y="414"/>
                  </a:lnTo>
                  <a:lnTo>
                    <a:pt x="2597" y="416"/>
                  </a:lnTo>
                  <a:lnTo>
                    <a:pt x="2588" y="418"/>
                  </a:lnTo>
                  <a:lnTo>
                    <a:pt x="2578" y="419"/>
                  </a:lnTo>
                  <a:lnTo>
                    <a:pt x="2568" y="420"/>
                  </a:lnTo>
                  <a:lnTo>
                    <a:pt x="2555" y="419"/>
                  </a:lnTo>
                  <a:lnTo>
                    <a:pt x="2543" y="417"/>
                  </a:lnTo>
                  <a:lnTo>
                    <a:pt x="2532" y="413"/>
                  </a:lnTo>
                  <a:lnTo>
                    <a:pt x="2521" y="408"/>
                  </a:lnTo>
                  <a:lnTo>
                    <a:pt x="2511" y="402"/>
                  </a:lnTo>
                  <a:lnTo>
                    <a:pt x="2504" y="395"/>
                  </a:lnTo>
                  <a:lnTo>
                    <a:pt x="2496" y="388"/>
                  </a:lnTo>
                  <a:lnTo>
                    <a:pt x="2489" y="379"/>
                  </a:lnTo>
                  <a:lnTo>
                    <a:pt x="2483" y="369"/>
                  </a:lnTo>
                  <a:lnTo>
                    <a:pt x="2478" y="360"/>
                  </a:lnTo>
                  <a:lnTo>
                    <a:pt x="2475" y="350"/>
                  </a:lnTo>
                  <a:lnTo>
                    <a:pt x="2470" y="339"/>
                  </a:lnTo>
                  <a:lnTo>
                    <a:pt x="2468" y="328"/>
                  </a:lnTo>
                  <a:lnTo>
                    <a:pt x="2466" y="318"/>
                  </a:lnTo>
                  <a:lnTo>
                    <a:pt x="2465" y="307"/>
                  </a:lnTo>
                  <a:lnTo>
                    <a:pt x="2465" y="296"/>
                  </a:lnTo>
                  <a:lnTo>
                    <a:pt x="2706" y="296"/>
                  </a:lnTo>
                  <a:close/>
                  <a:moveTo>
                    <a:pt x="2465" y="265"/>
                  </a:moveTo>
                  <a:lnTo>
                    <a:pt x="2466" y="254"/>
                  </a:lnTo>
                  <a:lnTo>
                    <a:pt x="2468" y="243"/>
                  </a:lnTo>
                  <a:lnTo>
                    <a:pt x="2471" y="233"/>
                  </a:lnTo>
                  <a:lnTo>
                    <a:pt x="2475" y="223"/>
                  </a:lnTo>
                  <a:lnTo>
                    <a:pt x="2479" y="213"/>
                  </a:lnTo>
                  <a:lnTo>
                    <a:pt x="2483" y="204"/>
                  </a:lnTo>
                  <a:lnTo>
                    <a:pt x="2489" y="196"/>
                  </a:lnTo>
                  <a:lnTo>
                    <a:pt x="2495" y="187"/>
                  </a:lnTo>
                  <a:lnTo>
                    <a:pt x="2502" y="179"/>
                  </a:lnTo>
                  <a:lnTo>
                    <a:pt x="2509" y="173"/>
                  </a:lnTo>
                  <a:lnTo>
                    <a:pt x="2518" y="168"/>
                  </a:lnTo>
                  <a:lnTo>
                    <a:pt x="2527" y="162"/>
                  </a:lnTo>
                  <a:lnTo>
                    <a:pt x="2535" y="158"/>
                  </a:lnTo>
                  <a:lnTo>
                    <a:pt x="2546" y="156"/>
                  </a:lnTo>
                  <a:lnTo>
                    <a:pt x="2557" y="153"/>
                  </a:lnTo>
                  <a:lnTo>
                    <a:pt x="2568" y="152"/>
                  </a:lnTo>
                  <a:lnTo>
                    <a:pt x="2579" y="153"/>
                  </a:lnTo>
                  <a:lnTo>
                    <a:pt x="2590" y="156"/>
                  </a:lnTo>
                  <a:lnTo>
                    <a:pt x="2600" y="158"/>
                  </a:lnTo>
                  <a:lnTo>
                    <a:pt x="2610" y="162"/>
                  </a:lnTo>
                  <a:lnTo>
                    <a:pt x="2618" y="168"/>
                  </a:lnTo>
                  <a:lnTo>
                    <a:pt x="2626" y="173"/>
                  </a:lnTo>
                  <a:lnTo>
                    <a:pt x="2633" y="179"/>
                  </a:lnTo>
                  <a:lnTo>
                    <a:pt x="2640" y="187"/>
                  </a:lnTo>
                  <a:lnTo>
                    <a:pt x="2646" y="195"/>
                  </a:lnTo>
                  <a:lnTo>
                    <a:pt x="2652" y="203"/>
                  </a:lnTo>
                  <a:lnTo>
                    <a:pt x="2656" y="213"/>
                  </a:lnTo>
                  <a:lnTo>
                    <a:pt x="2659" y="223"/>
                  </a:lnTo>
                  <a:lnTo>
                    <a:pt x="2663" y="232"/>
                  </a:lnTo>
                  <a:lnTo>
                    <a:pt x="2666" y="243"/>
                  </a:lnTo>
                  <a:lnTo>
                    <a:pt x="2667" y="254"/>
                  </a:lnTo>
                  <a:lnTo>
                    <a:pt x="2668" y="265"/>
                  </a:lnTo>
                  <a:lnTo>
                    <a:pt x="2465" y="265"/>
                  </a:lnTo>
                  <a:close/>
                  <a:moveTo>
                    <a:pt x="1937" y="443"/>
                  </a:moveTo>
                  <a:lnTo>
                    <a:pt x="1976" y="443"/>
                  </a:lnTo>
                  <a:lnTo>
                    <a:pt x="1976" y="268"/>
                  </a:lnTo>
                  <a:lnTo>
                    <a:pt x="1976" y="256"/>
                  </a:lnTo>
                  <a:lnTo>
                    <a:pt x="1977" y="244"/>
                  </a:lnTo>
                  <a:lnTo>
                    <a:pt x="1978" y="233"/>
                  </a:lnTo>
                  <a:lnTo>
                    <a:pt x="1981" y="223"/>
                  </a:lnTo>
                  <a:lnTo>
                    <a:pt x="1983" y="212"/>
                  </a:lnTo>
                  <a:lnTo>
                    <a:pt x="1988" y="203"/>
                  </a:lnTo>
                  <a:lnTo>
                    <a:pt x="1992" y="193"/>
                  </a:lnTo>
                  <a:lnTo>
                    <a:pt x="1997" y="186"/>
                  </a:lnTo>
                  <a:lnTo>
                    <a:pt x="2004" y="178"/>
                  </a:lnTo>
                  <a:lnTo>
                    <a:pt x="2010" y="172"/>
                  </a:lnTo>
                  <a:lnTo>
                    <a:pt x="2018" y="166"/>
                  </a:lnTo>
                  <a:lnTo>
                    <a:pt x="2027" y="161"/>
                  </a:lnTo>
                  <a:lnTo>
                    <a:pt x="2036" y="158"/>
                  </a:lnTo>
                  <a:lnTo>
                    <a:pt x="2046" y="155"/>
                  </a:lnTo>
                  <a:lnTo>
                    <a:pt x="2057" y="153"/>
                  </a:lnTo>
                  <a:lnTo>
                    <a:pt x="2069" y="152"/>
                  </a:lnTo>
                  <a:lnTo>
                    <a:pt x="2077" y="153"/>
                  </a:lnTo>
                  <a:lnTo>
                    <a:pt x="2086" y="155"/>
                  </a:lnTo>
                  <a:lnTo>
                    <a:pt x="2093" y="157"/>
                  </a:lnTo>
                  <a:lnTo>
                    <a:pt x="2100" y="159"/>
                  </a:lnTo>
                  <a:lnTo>
                    <a:pt x="2105" y="162"/>
                  </a:lnTo>
                  <a:lnTo>
                    <a:pt x="2111" y="166"/>
                  </a:lnTo>
                  <a:lnTo>
                    <a:pt x="2116" y="171"/>
                  </a:lnTo>
                  <a:lnTo>
                    <a:pt x="2120" y="175"/>
                  </a:lnTo>
                  <a:lnTo>
                    <a:pt x="2124" y="182"/>
                  </a:lnTo>
                  <a:lnTo>
                    <a:pt x="2127" y="187"/>
                  </a:lnTo>
                  <a:lnTo>
                    <a:pt x="2129" y="193"/>
                  </a:lnTo>
                  <a:lnTo>
                    <a:pt x="2131" y="200"/>
                  </a:lnTo>
                  <a:lnTo>
                    <a:pt x="2133" y="215"/>
                  </a:lnTo>
                  <a:lnTo>
                    <a:pt x="2135" y="230"/>
                  </a:lnTo>
                  <a:lnTo>
                    <a:pt x="2135" y="443"/>
                  </a:lnTo>
                  <a:lnTo>
                    <a:pt x="2172" y="443"/>
                  </a:lnTo>
                  <a:lnTo>
                    <a:pt x="2172" y="266"/>
                  </a:lnTo>
                  <a:lnTo>
                    <a:pt x="2172" y="255"/>
                  </a:lnTo>
                  <a:lnTo>
                    <a:pt x="2173" y="244"/>
                  </a:lnTo>
                  <a:lnTo>
                    <a:pt x="2174" y="233"/>
                  </a:lnTo>
                  <a:lnTo>
                    <a:pt x="2177" y="224"/>
                  </a:lnTo>
                  <a:lnTo>
                    <a:pt x="2179" y="214"/>
                  </a:lnTo>
                  <a:lnTo>
                    <a:pt x="2182" y="204"/>
                  </a:lnTo>
                  <a:lnTo>
                    <a:pt x="2185" y="196"/>
                  </a:lnTo>
                  <a:lnTo>
                    <a:pt x="2191" y="187"/>
                  </a:lnTo>
                  <a:lnTo>
                    <a:pt x="2195" y="179"/>
                  </a:lnTo>
                  <a:lnTo>
                    <a:pt x="2201" y="173"/>
                  </a:lnTo>
                  <a:lnTo>
                    <a:pt x="2208" y="168"/>
                  </a:lnTo>
                  <a:lnTo>
                    <a:pt x="2217" y="162"/>
                  </a:lnTo>
                  <a:lnTo>
                    <a:pt x="2225" y="158"/>
                  </a:lnTo>
                  <a:lnTo>
                    <a:pt x="2235" y="156"/>
                  </a:lnTo>
                  <a:lnTo>
                    <a:pt x="2246" y="153"/>
                  </a:lnTo>
                  <a:lnTo>
                    <a:pt x="2258" y="152"/>
                  </a:lnTo>
                  <a:lnTo>
                    <a:pt x="2267" y="153"/>
                  </a:lnTo>
                  <a:lnTo>
                    <a:pt x="2276" y="153"/>
                  </a:lnTo>
                  <a:lnTo>
                    <a:pt x="2285" y="156"/>
                  </a:lnTo>
                  <a:lnTo>
                    <a:pt x="2292" y="158"/>
                  </a:lnTo>
                  <a:lnTo>
                    <a:pt x="2299" y="161"/>
                  </a:lnTo>
                  <a:lnTo>
                    <a:pt x="2305" y="164"/>
                  </a:lnTo>
                  <a:lnTo>
                    <a:pt x="2311" y="169"/>
                  </a:lnTo>
                  <a:lnTo>
                    <a:pt x="2315" y="173"/>
                  </a:lnTo>
                  <a:lnTo>
                    <a:pt x="2319" y="178"/>
                  </a:lnTo>
                  <a:lnTo>
                    <a:pt x="2322" y="185"/>
                  </a:lnTo>
                  <a:lnTo>
                    <a:pt x="2326" y="191"/>
                  </a:lnTo>
                  <a:lnTo>
                    <a:pt x="2328" y="198"/>
                  </a:lnTo>
                  <a:lnTo>
                    <a:pt x="2329" y="205"/>
                  </a:lnTo>
                  <a:lnTo>
                    <a:pt x="2331" y="214"/>
                  </a:lnTo>
                  <a:lnTo>
                    <a:pt x="2331" y="223"/>
                  </a:lnTo>
                  <a:lnTo>
                    <a:pt x="2331" y="232"/>
                  </a:lnTo>
                  <a:lnTo>
                    <a:pt x="2331" y="443"/>
                  </a:lnTo>
                  <a:lnTo>
                    <a:pt x="2370" y="443"/>
                  </a:lnTo>
                  <a:lnTo>
                    <a:pt x="2370" y="230"/>
                  </a:lnTo>
                  <a:lnTo>
                    <a:pt x="2369" y="217"/>
                  </a:lnTo>
                  <a:lnTo>
                    <a:pt x="2368" y="204"/>
                  </a:lnTo>
                  <a:lnTo>
                    <a:pt x="2366" y="193"/>
                  </a:lnTo>
                  <a:lnTo>
                    <a:pt x="2363" y="183"/>
                  </a:lnTo>
                  <a:lnTo>
                    <a:pt x="2359" y="172"/>
                  </a:lnTo>
                  <a:lnTo>
                    <a:pt x="2355" y="163"/>
                  </a:lnTo>
                  <a:lnTo>
                    <a:pt x="2349" y="156"/>
                  </a:lnTo>
                  <a:lnTo>
                    <a:pt x="2344" y="148"/>
                  </a:lnTo>
                  <a:lnTo>
                    <a:pt x="2336" y="142"/>
                  </a:lnTo>
                  <a:lnTo>
                    <a:pt x="2329" y="136"/>
                  </a:lnTo>
                  <a:lnTo>
                    <a:pt x="2320" y="131"/>
                  </a:lnTo>
                  <a:lnTo>
                    <a:pt x="2312" y="128"/>
                  </a:lnTo>
                  <a:lnTo>
                    <a:pt x="2301" y="124"/>
                  </a:lnTo>
                  <a:lnTo>
                    <a:pt x="2290" y="122"/>
                  </a:lnTo>
                  <a:lnTo>
                    <a:pt x="2278" y="121"/>
                  </a:lnTo>
                  <a:lnTo>
                    <a:pt x="2266" y="121"/>
                  </a:lnTo>
                  <a:lnTo>
                    <a:pt x="2251" y="121"/>
                  </a:lnTo>
                  <a:lnTo>
                    <a:pt x="2236" y="124"/>
                  </a:lnTo>
                  <a:lnTo>
                    <a:pt x="2221" y="129"/>
                  </a:lnTo>
                  <a:lnTo>
                    <a:pt x="2208" y="136"/>
                  </a:lnTo>
                  <a:lnTo>
                    <a:pt x="2201" y="139"/>
                  </a:lnTo>
                  <a:lnTo>
                    <a:pt x="2195" y="145"/>
                  </a:lnTo>
                  <a:lnTo>
                    <a:pt x="2190" y="149"/>
                  </a:lnTo>
                  <a:lnTo>
                    <a:pt x="2184" y="155"/>
                  </a:lnTo>
                  <a:lnTo>
                    <a:pt x="2179" y="161"/>
                  </a:lnTo>
                  <a:lnTo>
                    <a:pt x="2174" y="168"/>
                  </a:lnTo>
                  <a:lnTo>
                    <a:pt x="2170" y="174"/>
                  </a:lnTo>
                  <a:lnTo>
                    <a:pt x="2167" y="182"/>
                  </a:lnTo>
                  <a:lnTo>
                    <a:pt x="2164" y="174"/>
                  </a:lnTo>
                  <a:lnTo>
                    <a:pt x="2162" y="168"/>
                  </a:lnTo>
                  <a:lnTo>
                    <a:pt x="2157" y="161"/>
                  </a:lnTo>
                  <a:lnTo>
                    <a:pt x="2153" y="155"/>
                  </a:lnTo>
                  <a:lnTo>
                    <a:pt x="2149" y="149"/>
                  </a:lnTo>
                  <a:lnTo>
                    <a:pt x="2144" y="145"/>
                  </a:lnTo>
                  <a:lnTo>
                    <a:pt x="2139" y="139"/>
                  </a:lnTo>
                  <a:lnTo>
                    <a:pt x="2132" y="136"/>
                  </a:lnTo>
                  <a:lnTo>
                    <a:pt x="2127" y="132"/>
                  </a:lnTo>
                  <a:lnTo>
                    <a:pt x="2120" y="129"/>
                  </a:lnTo>
                  <a:lnTo>
                    <a:pt x="2114" y="126"/>
                  </a:lnTo>
                  <a:lnTo>
                    <a:pt x="2106" y="124"/>
                  </a:lnTo>
                  <a:lnTo>
                    <a:pt x="2092" y="121"/>
                  </a:lnTo>
                  <a:lnTo>
                    <a:pt x="2076" y="121"/>
                  </a:lnTo>
                  <a:lnTo>
                    <a:pt x="2068" y="121"/>
                  </a:lnTo>
                  <a:lnTo>
                    <a:pt x="2059" y="122"/>
                  </a:lnTo>
                  <a:lnTo>
                    <a:pt x="2050" y="123"/>
                  </a:lnTo>
                  <a:lnTo>
                    <a:pt x="2043" y="125"/>
                  </a:lnTo>
                  <a:lnTo>
                    <a:pt x="2035" y="128"/>
                  </a:lnTo>
                  <a:lnTo>
                    <a:pt x="2028" y="130"/>
                  </a:lnTo>
                  <a:lnTo>
                    <a:pt x="2020" y="133"/>
                  </a:lnTo>
                  <a:lnTo>
                    <a:pt x="2014" y="137"/>
                  </a:lnTo>
                  <a:lnTo>
                    <a:pt x="2002" y="146"/>
                  </a:lnTo>
                  <a:lnTo>
                    <a:pt x="1992" y="157"/>
                  </a:lnTo>
                  <a:lnTo>
                    <a:pt x="1982" y="169"/>
                  </a:lnTo>
                  <a:lnTo>
                    <a:pt x="1975" y="183"/>
                  </a:lnTo>
                  <a:lnTo>
                    <a:pt x="1973" y="183"/>
                  </a:lnTo>
                  <a:lnTo>
                    <a:pt x="1973" y="130"/>
                  </a:lnTo>
                  <a:lnTo>
                    <a:pt x="1937" y="130"/>
                  </a:lnTo>
                  <a:lnTo>
                    <a:pt x="1937" y="443"/>
                  </a:lnTo>
                  <a:close/>
                  <a:moveTo>
                    <a:pt x="1746" y="442"/>
                  </a:moveTo>
                  <a:lnTo>
                    <a:pt x="1733" y="477"/>
                  </a:lnTo>
                  <a:lnTo>
                    <a:pt x="1728" y="488"/>
                  </a:lnTo>
                  <a:lnTo>
                    <a:pt x="1724" y="497"/>
                  </a:lnTo>
                  <a:lnTo>
                    <a:pt x="1719" y="506"/>
                  </a:lnTo>
                  <a:lnTo>
                    <a:pt x="1713" y="513"/>
                  </a:lnTo>
                  <a:lnTo>
                    <a:pt x="1707" y="519"/>
                  </a:lnTo>
                  <a:lnTo>
                    <a:pt x="1699" y="523"/>
                  </a:lnTo>
                  <a:lnTo>
                    <a:pt x="1690" y="526"/>
                  </a:lnTo>
                  <a:lnTo>
                    <a:pt x="1678" y="526"/>
                  </a:lnTo>
                  <a:lnTo>
                    <a:pt x="1665" y="526"/>
                  </a:lnTo>
                  <a:lnTo>
                    <a:pt x="1652" y="524"/>
                  </a:lnTo>
                  <a:lnTo>
                    <a:pt x="1652" y="555"/>
                  </a:lnTo>
                  <a:lnTo>
                    <a:pt x="1664" y="557"/>
                  </a:lnTo>
                  <a:lnTo>
                    <a:pt x="1681" y="558"/>
                  </a:lnTo>
                  <a:lnTo>
                    <a:pt x="1697" y="557"/>
                  </a:lnTo>
                  <a:lnTo>
                    <a:pt x="1711" y="555"/>
                  </a:lnTo>
                  <a:lnTo>
                    <a:pt x="1717" y="553"/>
                  </a:lnTo>
                  <a:lnTo>
                    <a:pt x="1722" y="551"/>
                  </a:lnTo>
                  <a:lnTo>
                    <a:pt x="1727" y="548"/>
                  </a:lnTo>
                  <a:lnTo>
                    <a:pt x="1732" y="544"/>
                  </a:lnTo>
                  <a:lnTo>
                    <a:pt x="1736" y="540"/>
                  </a:lnTo>
                  <a:lnTo>
                    <a:pt x="1740" y="536"/>
                  </a:lnTo>
                  <a:lnTo>
                    <a:pt x="1745" y="529"/>
                  </a:lnTo>
                  <a:lnTo>
                    <a:pt x="1748" y="524"/>
                  </a:lnTo>
                  <a:lnTo>
                    <a:pt x="1755" y="509"/>
                  </a:lnTo>
                  <a:lnTo>
                    <a:pt x="1764" y="490"/>
                  </a:lnTo>
                  <a:lnTo>
                    <a:pt x="1899" y="130"/>
                  </a:lnTo>
                  <a:lnTo>
                    <a:pt x="1861" y="130"/>
                  </a:lnTo>
                  <a:lnTo>
                    <a:pt x="1765" y="396"/>
                  </a:lnTo>
                  <a:lnTo>
                    <a:pt x="1661" y="130"/>
                  </a:lnTo>
                  <a:lnTo>
                    <a:pt x="1622" y="130"/>
                  </a:lnTo>
                  <a:lnTo>
                    <a:pt x="1746" y="442"/>
                  </a:lnTo>
                  <a:close/>
                  <a:moveTo>
                    <a:pt x="1451" y="121"/>
                  </a:moveTo>
                  <a:lnTo>
                    <a:pt x="1434" y="121"/>
                  </a:lnTo>
                  <a:lnTo>
                    <a:pt x="1417" y="124"/>
                  </a:lnTo>
                  <a:lnTo>
                    <a:pt x="1402" y="129"/>
                  </a:lnTo>
                  <a:lnTo>
                    <a:pt x="1388" y="134"/>
                  </a:lnTo>
                  <a:lnTo>
                    <a:pt x="1374" y="141"/>
                  </a:lnTo>
                  <a:lnTo>
                    <a:pt x="1362" y="149"/>
                  </a:lnTo>
                  <a:lnTo>
                    <a:pt x="1352" y="159"/>
                  </a:lnTo>
                  <a:lnTo>
                    <a:pt x="1342" y="170"/>
                  </a:lnTo>
                  <a:lnTo>
                    <a:pt x="1333" y="182"/>
                  </a:lnTo>
                  <a:lnTo>
                    <a:pt x="1325" y="195"/>
                  </a:lnTo>
                  <a:lnTo>
                    <a:pt x="1318" y="207"/>
                  </a:lnTo>
                  <a:lnTo>
                    <a:pt x="1313" y="223"/>
                  </a:lnTo>
                  <a:lnTo>
                    <a:pt x="1308" y="238"/>
                  </a:lnTo>
                  <a:lnTo>
                    <a:pt x="1306" y="253"/>
                  </a:lnTo>
                  <a:lnTo>
                    <a:pt x="1304" y="269"/>
                  </a:lnTo>
                  <a:lnTo>
                    <a:pt x="1303" y="286"/>
                  </a:lnTo>
                  <a:lnTo>
                    <a:pt x="1304" y="303"/>
                  </a:lnTo>
                  <a:lnTo>
                    <a:pt x="1306" y="319"/>
                  </a:lnTo>
                  <a:lnTo>
                    <a:pt x="1308" y="335"/>
                  </a:lnTo>
                  <a:lnTo>
                    <a:pt x="1313" y="350"/>
                  </a:lnTo>
                  <a:lnTo>
                    <a:pt x="1318" y="364"/>
                  </a:lnTo>
                  <a:lnTo>
                    <a:pt x="1325" y="378"/>
                  </a:lnTo>
                  <a:lnTo>
                    <a:pt x="1333" y="391"/>
                  </a:lnTo>
                  <a:lnTo>
                    <a:pt x="1342" y="403"/>
                  </a:lnTo>
                  <a:lnTo>
                    <a:pt x="1352" y="414"/>
                  </a:lnTo>
                  <a:lnTo>
                    <a:pt x="1362" y="423"/>
                  </a:lnTo>
                  <a:lnTo>
                    <a:pt x="1374" y="431"/>
                  </a:lnTo>
                  <a:lnTo>
                    <a:pt x="1388" y="439"/>
                  </a:lnTo>
                  <a:lnTo>
                    <a:pt x="1402" y="444"/>
                  </a:lnTo>
                  <a:lnTo>
                    <a:pt x="1417" y="448"/>
                  </a:lnTo>
                  <a:lnTo>
                    <a:pt x="1434" y="450"/>
                  </a:lnTo>
                  <a:lnTo>
                    <a:pt x="1451" y="452"/>
                  </a:lnTo>
                  <a:lnTo>
                    <a:pt x="1468" y="450"/>
                  </a:lnTo>
                  <a:lnTo>
                    <a:pt x="1485" y="448"/>
                  </a:lnTo>
                  <a:lnTo>
                    <a:pt x="1501" y="444"/>
                  </a:lnTo>
                  <a:lnTo>
                    <a:pt x="1515" y="439"/>
                  </a:lnTo>
                  <a:lnTo>
                    <a:pt x="1528" y="431"/>
                  </a:lnTo>
                  <a:lnTo>
                    <a:pt x="1539" y="423"/>
                  </a:lnTo>
                  <a:lnTo>
                    <a:pt x="1551" y="414"/>
                  </a:lnTo>
                  <a:lnTo>
                    <a:pt x="1561" y="403"/>
                  </a:lnTo>
                  <a:lnTo>
                    <a:pt x="1570" y="391"/>
                  </a:lnTo>
                  <a:lnTo>
                    <a:pt x="1577" y="378"/>
                  </a:lnTo>
                  <a:lnTo>
                    <a:pt x="1584" y="364"/>
                  </a:lnTo>
                  <a:lnTo>
                    <a:pt x="1589" y="350"/>
                  </a:lnTo>
                  <a:lnTo>
                    <a:pt x="1593" y="335"/>
                  </a:lnTo>
                  <a:lnTo>
                    <a:pt x="1597" y="319"/>
                  </a:lnTo>
                  <a:lnTo>
                    <a:pt x="1599" y="303"/>
                  </a:lnTo>
                  <a:lnTo>
                    <a:pt x="1599" y="286"/>
                  </a:lnTo>
                  <a:lnTo>
                    <a:pt x="1599" y="269"/>
                  </a:lnTo>
                  <a:lnTo>
                    <a:pt x="1597" y="253"/>
                  </a:lnTo>
                  <a:lnTo>
                    <a:pt x="1593" y="238"/>
                  </a:lnTo>
                  <a:lnTo>
                    <a:pt x="1589" y="223"/>
                  </a:lnTo>
                  <a:lnTo>
                    <a:pt x="1584" y="207"/>
                  </a:lnTo>
                  <a:lnTo>
                    <a:pt x="1577" y="195"/>
                  </a:lnTo>
                  <a:lnTo>
                    <a:pt x="1570" y="182"/>
                  </a:lnTo>
                  <a:lnTo>
                    <a:pt x="1561" y="170"/>
                  </a:lnTo>
                  <a:lnTo>
                    <a:pt x="1551" y="159"/>
                  </a:lnTo>
                  <a:lnTo>
                    <a:pt x="1539" y="149"/>
                  </a:lnTo>
                  <a:lnTo>
                    <a:pt x="1528" y="141"/>
                  </a:lnTo>
                  <a:lnTo>
                    <a:pt x="1515" y="134"/>
                  </a:lnTo>
                  <a:lnTo>
                    <a:pt x="1501" y="129"/>
                  </a:lnTo>
                  <a:lnTo>
                    <a:pt x="1485" y="124"/>
                  </a:lnTo>
                  <a:lnTo>
                    <a:pt x="1468" y="121"/>
                  </a:lnTo>
                  <a:lnTo>
                    <a:pt x="1451" y="121"/>
                  </a:lnTo>
                  <a:close/>
                  <a:moveTo>
                    <a:pt x="1451" y="152"/>
                  </a:moveTo>
                  <a:lnTo>
                    <a:pt x="1465" y="153"/>
                  </a:lnTo>
                  <a:lnTo>
                    <a:pt x="1477" y="156"/>
                  </a:lnTo>
                  <a:lnTo>
                    <a:pt x="1489" y="159"/>
                  </a:lnTo>
                  <a:lnTo>
                    <a:pt x="1499" y="164"/>
                  </a:lnTo>
                  <a:lnTo>
                    <a:pt x="1509" y="171"/>
                  </a:lnTo>
                  <a:lnTo>
                    <a:pt x="1518" y="177"/>
                  </a:lnTo>
                  <a:lnTo>
                    <a:pt x="1526" y="186"/>
                  </a:lnTo>
                  <a:lnTo>
                    <a:pt x="1533" y="195"/>
                  </a:lnTo>
                  <a:lnTo>
                    <a:pt x="1539" y="204"/>
                  </a:lnTo>
                  <a:lnTo>
                    <a:pt x="1546" y="215"/>
                  </a:lnTo>
                  <a:lnTo>
                    <a:pt x="1550" y="226"/>
                  </a:lnTo>
                  <a:lnTo>
                    <a:pt x="1555" y="238"/>
                  </a:lnTo>
                  <a:lnTo>
                    <a:pt x="1557" y="250"/>
                  </a:lnTo>
                  <a:lnTo>
                    <a:pt x="1559" y="261"/>
                  </a:lnTo>
                  <a:lnTo>
                    <a:pt x="1561" y="273"/>
                  </a:lnTo>
                  <a:lnTo>
                    <a:pt x="1561" y="286"/>
                  </a:lnTo>
                  <a:lnTo>
                    <a:pt x="1561" y="298"/>
                  </a:lnTo>
                  <a:lnTo>
                    <a:pt x="1559" y="311"/>
                  </a:lnTo>
                  <a:lnTo>
                    <a:pt x="1557" y="323"/>
                  </a:lnTo>
                  <a:lnTo>
                    <a:pt x="1555" y="335"/>
                  </a:lnTo>
                  <a:lnTo>
                    <a:pt x="1550" y="347"/>
                  </a:lnTo>
                  <a:lnTo>
                    <a:pt x="1546" y="358"/>
                  </a:lnTo>
                  <a:lnTo>
                    <a:pt x="1539" y="368"/>
                  </a:lnTo>
                  <a:lnTo>
                    <a:pt x="1533" y="378"/>
                  </a:lnTo>
                  <a:lnTo>
                    <a:pt x="1526" y="387"/>
                  </a:lnTo>
                  <a:lnTo>
                    <a:pt x="1518" y="395"/>
                  </a:lnTo>
                  <a:lnTo>
                    <a:pt x="1509" y="402"/>
                  </a:lnTo>
                  <a:lnTo>
                    <a:pt x="1499" y="408"/>
                  </a:lnTo>
                  <a:lnTo>
                    <a:pt x="1489" y="413"/>
                  </a:lnTo>
                  <a:lnTo>
                    <a:pt x="1477" y="417"/>
                  </a:lnTo>
                  <a:lnTo>
                    <a:pt x="1465" y="419"/>
                  </a:lnTo>
                  <a:lnTo>
                    <a:pt x="1451" y="420"/>
                  </a:lnTo>
                  <a:lnTo>
                    <a:pt x="1438" y="419"/>
                  </a:lnTo>
                  <a:lnTo>
                    <a:pt x="1426" y="417"/>
                  </a:lnTo>
                  <a:lnTo>
                    <a:pt x="1414" y="413"/>
                  </a:lnTo>
                  <a:lnTo>
                    <a:pt x="1403" y="408"/>
                  </a:lnTo>
                  <a:lnTo>
                    <a:pt x="1394" y="402"/>
                  </a:lnTo>
                  <a:lnTo>
                    <a:pt x="1385" y="395"/>
                  </a:lnTo>
                  <a:lnTo>
                    <a:pt x="1376" y="387"/>
                  </a:lnTo>
                  <a:lnTo>
                    <a:pt x="1369" y="378"/>
                  </a:lnTo>
                  <a:lnTo>
                    <a:pt x="1362" y="368"/>
                  </a:lnTo>
                  <a:lnTo>
                    <a:pt x="1357" y="358"/>
                  </a:lnTo>
                  <a:lnTo>
                    <a:pt x="1353" y="347"/>
                  </a:lnTo>
                  <a:lnTo>
                    <a:pt x="1348" y="335"/>
                  </a:lnTo>
                  <a:lnTo>
                    <a:pt x="1345" y="323"/>
                  </a:lnTo>
                  <a:lnTo>
                    <a:pt x="1343" y="311"/>
                  </a:lnTo>
                  <a:lnTo>
                    <a:pt x="1342" y="298"/>
                  </a:lnTo>
                  <a:lnTo>
                    <a:pt x="1342" y="286"/>
                  </a:lnTo>
                  <a:lnTo>
                    <a:pt x="1342" y="273"/>
                  </a:lnTo>
                  <a:lnTo>
                    <a:pt x="1343" y="261"/>
                  </a:lnTo>
                  <a:lnTo>
                    <a:pt x="1345" y="250"/>
                  </a:lnTo>
                  <a:lnTo>
                    <a:pt x="1348" y="238"/>
                  </a:lnTo>
                  <a:lnTo>
                    <a:pt x="1353" y="226"/>
                  </a:lnTo>
                  <a:lnTo>
                    <a:pt x="1357" y="215"/>
                  </a:lnTo>
                  <a:lnTo>
                    <a:pt x="1362" y="204"/>
                  </a:lnTo>
                  <a:lnTo>
                    <a:pt x="1369" y="195"/>
                  </a:lnTo>
                  <a:lnTo>
                    <a:pt x="1376" y="186"/>
                  </a:lnTo>
                  <a:lnTo>
                    <a:pt x="1385" y="177"/>
                  </a:lnTo>
                  <a:lnTo>
                    <a:pt x="1394" y="171"/>
                  </a:lnTo>
                  <a:lnTo>
                    <a:pt x="1403" y="164"/>
                  </a:lnTo>
                  <a:lnTo>
                    <a:pt x="1414" y="159"/>
                  </a:lnTo>
                  <a:lnTo>
                    <a:pt x="1426" y="156"/>
                  </a:lnTo>
                  <a:lnTo>
                    <a:pt x="1438" y="153"/>
                  </a:lnTo>
                  <a:lnTo>
                    <a:pt x="1451" y="152"/>
                  </a:lnTo>
                  <a:close/>
                  <a:moveTo>
                    <a:pt x="1208" y="443"/>
                  </a:moveTo>
                  <a:lnTo>
                    <a:pt x="1246" y="443"/>
                  </a:lnTo>
                  <a:lnTo>
                    <a:pt x="1246" y="10"/>
                  </a:lnTo>
                  <a:lnTo>
                    <a:pt x="1208" y="10"/>
                  </a:lnTo>
                  <a:lnTo>
                    <a:pt x="1208" y="443"/>
                  </a:lnTo>
                  <a:close/>
                  <a:moveTo>
                    <a:pt x="1110" y="286"/>
                  </a:moveTo>
                  <a:lnTo>
                    <a:pt x="1109" y="298"/>
                  </a:lnTo>
                  <a:lnTo>
                    <a:pt x="1107" y="310"/>
                  </a:lnTo>
                  <a:lnTo>
                    <a:pt x="1106" y="323"/>
                  </a:lnTo>
                  <a:lnTo>
                    <a:pt x="1103" y="335"/>
                  </a:lnTo>
                  <a:lnTo>
                    <a:pt x="1100" y="346"/>
                  </a:lnTo>
                  <a:lnTo>
                    <a:pt x="1096" y="357"/>
                  </a:lnTo>
                  <a:lnTo>
                    <a:pt x="1091" y="367"/>
                  </a:lnTo>
                  <a:lnTo>
                    <a:pt x="1085" y="377"/>
                  </a:lnTo>
                  <a:lnTo>
                    <a:pt x="1078" y="387"/>
                  </a:lnTo>
                  <a:lnTo>
                    <a:pt x="1071" y="394"/>
                  </a:lnTo>
                  <a:lnTo>
                    <a:pt x="1062" y="402"/>
                  </a:lnTo>
                  <a:lnTo>
                    <a:pt x="1053" y="408"/>
                  </a:lnTo>
                  <a:lnTo>
                    <a:pt x="1043" y="413"/>
                  </a:lnTo>
                  <a:lnTo>
                    <a:pt x="1032" y="417"/>
                  </a:lnTo>
                  <a:lnTo>
                    <a:pt x="1020" y="419"/>
                  </a:lnTo>
                  <a:lnTo>
                    <a:pt x="1007" y="420"/>
                  </a:lnTo>
                  <a:lnTo>
                    <a:pt x="992" y="419"/>
                  </a:lnTo>
                  <a:lnTo>
                    <a:pt x="979" y="417"/>
                  </a:lnTo>
                  <a:lnTo>
                    <a:pt x="966" y="413"/>
                  </a:lnTo>
                  <a:lnTo>
                    <a:pt x="955" y="408"/>
                  </a:lnTo>
                  <a:lnTo>
                    <a:pt x="945" y="402"/>
                  </a:lnTo>
                  <a:lnTo>
                    <a:pt x="937" y="394"/>
                  </a:lnTo>
                  <a:lnTo>
                    <a:pt x="928" y="387"/>
                  </a:lnTo>
                  <a:lnTo>
                    <a:pt x="922" y="377"/>
                  </a:lnTo>
                  <a:lnTo>
                    <a:pt x="915" y="367"/>
                  </a:lnTo>
                  <a:lnTo>
                    <a:pt x="910" y="357"/>
                  </a:lnTo>
                  <a:lnTo>
                    <a:pt x="905" y="346"/>
                  </a:lnTo>
                  <a:lnTo>
                    <a:pt x="902" y="335"/>
                  </a:lnTo>
                  <a:lnTo>
                    <a:pt x="900" y="323"/>
                  </a:lnTo>
                  <a:lnTo>
                    <a:pt x="898" y="310"/>
                  </a:lnTo>
                  <a:lnTo>
                    <a:pt x="897" y="298"/>
                  </a:lnTo>
                  <a:lnTo>
                    <a:pt x="897" y="286"/>
                  </a:lnTo>
                  <a:lnTo>
                    <a:pt x="897" y="273"/>
                  </a:lnTo>
                  <a:lnTo>
                    <a:pt x="898" y="260"/>
                  </a:lnTo>
                  <a:lnTo>
                    <a:pt x="900" y="247"/>
                  </a:lnTo>
                  <a:lnTo>
                    <a:pt x="902" y="236"/>
                  </a:lnTo>
                  <a:lnTo>
                    <a:pt x="905" y="224"/>
                  </a:lnTo>
                  <a:lnTo>
                    <a:pt x="909" y="213"/>
                  </a:lnTo>
                  <a:lnTo>
                    <a:pt x="914" y="202"/>
                  </a:lnTo>
                  <a:lnTo>
                    <a:pt x="920" y="192"/>
                  </a:lnTo>
                  <a:lnTo>
                    <a:pt x="927" y="184"/>
                  </a:lnTo>
                  <a:lnTo>
                    <a:pt x="935" y="176"/>
                  </a:lnTo>
                  <a:lnTo>
                    <a:pt x="943" y="170"/>
                  </a:lnTo>
                  <a:lnTo>
                    <a:pt x="953" y="163"/>
                  </a:lnTo>
                  <a:lnTo>
                    <a:pt x="965" y="159"/>
                  </a:lnTo>
                  <a:lnTo>
                    <a:pt x="978" y="156"/>
                  </a:lnTo>
                  <a:lnTo>
                    <a:pt x="991" y="153"/>
                  </a:lnTo>
                  <a:lnTo>
                    <a:pt x="1007" y="152"/>
                  </a:lnTo>
                  <a:lnTo>
                    <a:pt x="1020" y="153"/>
                  </a:lnTo>
                  <a:lnTo>
                    <a:pt x="1032" y="156"/>
                  </a:lnTo>
                  <a:lnTo>
                    <a:pt x="1043" y="160"/>
                  </a:lnTo>
                  <a:lnTo>
                    <a:pt x="1053" y="164"/>
                  </a:lnTo>
                  <a:lnTo>
                    <a:pt x="1062" y="171"/>
                  </a:lnTo>
                  <a:lnTo>
                    <a:pt x="1071" y="178"/>
                  </a:lnTo>
                  <a:lnTo>
                    <a:pt x="1078" y="186"/>
                  </a:lnTo>
                  <a:lnTo>
                    <a:pt x="1085" y="196"/>
                  </a:lnTo>
                  <a:lnTo>
                    <a:pt x="1091" y="205"/>
                  </a:lnTo>
                  <a:lnTo>
                    <a:pt x="1096" y="215"/>
                  </a:lnTo>
                  <a:lnTo>
                    <a:pt x="1100" y="227"/>
                  </a:lnTo>
                  <a:lnTo>
                    <a:pt x="1103" y="238"/>
                  </a:lnTo>
                  <a:lnTo>
                    <a:pt x="1106" y="250"/>
                  </a:lnTo>
                  <a:lnTo>
                    <a:pt x="1107" y="261"/>
                  </a:lnTo>
                  <a:lnTo>
                    <a:pt x="1109" y="274"/>
                  </a:lnTo>
                  <a:lnTo>
                    <a:pt x="1110" y="286"/>
                  </a:lnTo>
                  <a:close/>
                  <a:moveTo>
                    <a:pt x="859" y="558"/>
                  </a:moveTo>
                  <a:lnTo>
                    <a:pt x="897" y="558"/>
                  </a:lnTo>
                  <a:lnTo>
                    <a:pt x="897" y="384"/>
                  </a:lnTo>
                  <a:lnTo>
                    <a:pt x="898" y="384"/>
                  </a:lnTo>
                  <a:lnTo>
                    <a:pt x="901" y="391"/>
                  </a:lnTo>
                  <a:lnTo>
                    <a:pt x="905" y="400"/>
                  </a:lnTo>
                  <a:lnTo>
                    <a:pt x="910" y="406"/>
                  </a:lnTo>
                  <a:lnTo>
                    <a:pt x="915" y="413"/>
                  </a:lnTo>
                  <a:lnTo>
                    <a:pt x="921" y="419"/>
                  </a:lnTo>
                  <a:lnTo>
                    <a:pt x="927" y="425"/>
                  </a:lnTo>
                  <a:lnTo>
                    <a:pt x="934" y="430"/>
                  </a:lnTo>
                  <a:lnTo>
                    <a:pt x="941" y="434"/>
                  </a:lnTo>
                  <a:lnTo>
                    <a:pt x="949" y="439"/>
                  </a:lnTo>
                  <a:lnTo>
                    <a:pt x="956" y="442"/>
                  </a:lnTo>
                  <a:lnTo>
                    <a:pt x="964" y="445"/>
                  </a:lnTo>
                  <a:lnTo>
                    <a:pt x="972" y="447"/>
                  </a:lnTo>
                  <a:lnTo>
                    <a:pt x="981" y="449"/>
                  </a:lnTo>
                  <a:lnTo>
                    <a:pt x="990" y="450"/>
                  </a:lnTo>
                  <a:lnTo>
                    <a:pt x="998" y="452"/>
                  </a:lnTo>
                  <a:lnTo>
                    <a:pt x="1007" y="452"/>
                  </a:lnTo>
                  <a:lnTo>
                    <a:pt x="1024" y="450"/>
                  </a:lnTo>
                  <a:lnTo>
                    <a:pt x="1040" y="448"/>
                  </a:lnTo>
                  <a:lnTo>
                    <a:pt x="1055" y="444"/>
                  </a:lnTo>
                  <a:lnTo>
                    <a:pt x="1069" y="439"/>
                  </a:lnTo>
                  <a:lnTo>
                    <a:pt x="1082" y="431"/>
                  </a:lnTo>
                  <a:lnTo>
                    <a:pt x="1093" y="422"/>
                  </a:lnTo>
                  <a:lnTo>
                    <a:pt x="1103" y="413"/>
                  </a:lnTo>
                  <a:lnTo>
                    <a:pt x="1113" y="402"/>
                  </a:lnTo>
                  <a:lnTo>
                    <a:pt x="1120" y="391"/>
                  </a:lnTo>
                  <a:lnTo>
                    <a:pt x="1128" y="378"/>
                  </a:lnTo>
                  <a:lnTo>
                    <a:pt x="1133" y="364"/>
                  </a:lnTo>
                  <a:lnTo>
                    <a:pt x="1139" y="350"/>
                  </a:lnTo>
                  <a:lnTo>
                    <a:pt x="1142" y="335"/>
                  </a:lnTo>
                  <a:lnTo>
                    <a:pt x="1145" y="319"/>
                  </a:lnTo>
                  <a:lnTo>
                    <a:pt x="1146" y="303"/>
                  </a:lnTo>
                  <a:lnTo>
                    <a:pt x="1147" y="286"/>
                  </a:lnTo>
                  <a:lnTo>
                    <a:pt x="1146" y="270"/>
                  </a:lnTo>
                  <a:lnTo>
                    <a:pt x="1145" y="254"/>
                  </a:lnTo>
                  <a:lnTo>
                    <a:pt x="1142" y="238"/>
                  </a:lnTo>
                  <a:lnTo>
                    <a:pt x="1139" y="223"/>
                  </a:lnTo>
                  <a:lnTo>
                    <a:pt x="1133" y="209"/>
                  </a:lnTo>
                  <a:lnTo>
                    <a:pt x="1128" y="195"/>
                  </a:lnTo>
                  <a:lnTo>
                    <a:pt x="1120" y="182"/>
                  </a:lnTo>
                  <a:lnTo>
                    <a:pt x="1113" y="170"/>
                  </a:lnTo>
                  <a:lnTo>
                    <a:pt x="1103" y="159"/>
                  </a:lnTo>
                  <a:lnTo>
                    <a:pt x="1093" y="149"/>
                  </a:lnTo>
                  <a:lnTo>
                    <a:pt x="1082" y="141"/>
                  </a:lnTo>
                  <a:lnTo>
                    <a:pt x="1069" y="134"/>
                  </a:lnTo>
                  <a:lnTo>
                    <a:pt x="1055" y="129"/>
                  </a:lnTo>
                  <a:lnTo>
                    <a:pt x="1040" y="124"/>
                  </a:lnTo>
                  <a:lnTo>
                    <a:pt x="1024" y="121"/>
                  </a:lnTo>
                  <a:lnTo>
                    <a:pt x="1007" y="121"/>
                  </a:lnTo>
                  <a:lnTo>
                    <a:pt x="997" y="121"/>
                  </a:lnTo>
                  <a:lnTo>
                    <a:pt x="988" y="122"/>
                  </a:lnTo>
                  <a:lnTo>
                    <a:pt x="979" y="123"/>
                  </a:lnTo>
                  <a:lnTo>
                    <a:pt x="970" y="125"/>
                  </a:lnTo>
                  <a:lnTo>
                    <a:pt x="962" y="128"/>
                  </a:lnTo>
                  <a:lnTo>
                    <a:pt x="953" y="131"/>
                  </a:lnTo>
                  <a:lnTo>
                    <a:pt x="945" y="134"/>
                  </a:lnTo>
                  <a:lnTo>
                    <a:pt x="938" y="138"/>
                  </a:lnTo>
                  <a:lnTo>
                    <a:pt x="931" y="144"/>
                  </a:lnTo>
                  <a:lnTo>
                    <a:pt x="925" y="148"/>
                  </a:lnTo>
                  <a:lnTo>
                    <a:pt x="918" y="155"/>
                  </a:lnTo>
                  <a:lnTo>
                    <a:pt x="913" y="160"/>
                  </a:lnTo>
                  <a:lnTo>
                    <a:pt x="908" y="166"/>
                  </a:lnTo>
                  <a:lnTo>
                    <a:pt x="902" y="174"/>
                  </a:lnTo>
                  <a:lnTo>
                    <a:pt x="899" y="182"/>
                  </a:lnTo>
                  <a:lnTo>
                    <a:pt x="895" y="189"/>
                  </a:lnTo>
                  <a:lnTo>
                    <a:pt x="894" y="189"/>
                  </a:lnTo>
                  <a:lnTo>
                    <a:pt x="894" y="130"/>
                  </a:lnTo>
                  <a:lnTo>
                    <a:pt x="859" y="130"/>
                  </a:lnTo>
                  <a:lnTo>
                    <a:pt x="859" y="558"/>
                  </a:lnTo>
                  <a:close/>
                  <a:moveTo>
                    <a:pt x="354" y="443"/>
                  </a:moveTo>
                  <a:lnTo>
                    <a:pt x="391" y="443"/>
                  </a:lnTo>
                  <a:lnTo>
                    <a:pt x="391" y="268"/>
                  </a:lnTo>
                  <a:lnTo>
                    <a:pt x="391" y="256"/>
                  </a:lnTo>
                  <a:lnTo>
                    <a:pt x="392" y="244"/>
                  </a:lnTo>
                  <a:lnTo>
                    <a:pt x="395" y="233"/>
                  </a:lnTo>
                  <a:lnTo>
                    <a:pt x="397" y="223"/>
                  </a:lnTo>
                  <a:lnTo>
                    <a:pt x="400" y="212"/>
                  </a:lnTo>
                  <a:lnTo>
                    <a:pt x="403" y="203"/>
                  </a:lnTo>
                  <a:lnTo>
                    <a:pt x="409" y="193"/>
                  </a:lnTo>
                  <a:lnTo>
                    <a:pt x="413" y="186"/>
                  </a:lnTo>
                  <a:lnTo>
                    <a:pt x="419" y="178"/>
                  </a:lnTo>
                  <a:lnTo>
                    <a:pt x="426" y="172"/>
                  </a:lnTo>
                  <a:lnTo>
                    <a:pt x="435" y="166"/>
                  </a:lnTo>
                  <a:lnTo>
                    <a:pt x="442" y="161"/>
                  </a:lnTo>
                  <a:lnTo>
                    <a:pt x="452" y="158"/>
                  </a:lnTo>
                  <a:lnTo>
                    <a:pt x="462" y="155"/>
                  </a:lnTo>
                  <a:lnTo>
                    <a:pt x="473" y="153"/>
                  </a:lnTo>
                  <a:lnTo>
                    <a:pt x="484" y="152"/>
                  </a:lnTo>
                  <a:lnTo>
                    <a:pt x="494" y="153"/>
                  </a:lnTo>
                  <a:lnTo>
                    <a:pt x="502" y="155"/>
                  </a:lnTo>
                  <a:lnTo>
                    <a:pt x="509" y="157"/>
                  </a:lnTo>
                  <a:lnTo>
                    <a:pt x="516" y="159"/>
                  </a:lnTo>
                  <a:lnTo>
                    <a:pt x="522" y="162"/>
                  </a:lnTo>
                  <a:lnTo>
                    <a:pt x="527" y="166"/>
                  </a:lnTo>
                  <a:lnTo>
                    <a:pt x="532" y="171"/>
                  </a:lnTo>
                  <a:lnTo>
                    <a:pt x="536" y="175"/>
                  </a:lnTo>
                  <a:lnTo>
                    <a:pt x="539" y="182"/>
                  </a:lnTo>
                  <a:lnTo>
                    <a:pt x="543" y="187"/>
                  </a:lnTo>
                  <a:lnTo>
                    <a:pt x="545" y="193"/>
                  </a:lnTo>
                  <a:lnTo>
                    <a:pt x="547" y="200"/>
                  </a:lnTo>
                  <a:lnTo>
                    <a:pt x="549" y="215"/>
                  </a:lnTo>
                  <a:lnTo>
                    <a:pt x="550" y="230"/>
                  </a:lnTo>
                  <a:lnTo>
                    <a:pt x="550" y="443"/>
                  </a:lnTo>
                  <a:lnTo>
                    <a:pt x="588" y="443"/>
                  </a:lnTo>
                  <a:lnTo>
                    <a:pt x="588" y="266"/>
                  </a:lnTo>
                  <a:lnTo>
                    <a:pt x="589" y="255"/>
                  </a:lnTo>
                  <a:lnTo>
                    <a:pt x="589" y="244"/>
                  </a:lnTo>
                  <a:lnTo>
                    <a:pt x="590" y="233"/>
                  </a:lnTo>
                  <a:lnTo>
                    <a:pt x="592" y="224"/>
                  </a:lnTo>
                  <a:lnTo>
                    <a:pt x="594" y="214"/>
                  </a:lnTo>
                  <a:lnTo>
                    <a:pt x="598" y="204"/>
                  </a:lnTo>
                  <a:lnTo>
                    <a:pt x="602" y="196"/>
                  </a:lnTo>
                  <a:lnTo>
                    <a:pt x="606" y="187"/>
                  </a:lnTo>
                  <a:lnTo>
                    <a:pt x="612" y="179"/>
                  </a:lnTo>
                  <a:lnTo>
                    <a:pt x="617" y="173"/>
                  </a:lnTo>
                  <a:lnTo>
                    <a:pt x="625" y="168"/>
                  </a:lnTo>
                  <a:lnTo>
                    <a:pt x="632" y="162"/>
                  </a:lnTo>
                  <a:lnTo>
                    <a:pt x="641" y="158"/>
                  </a:lnTo>
                  <a:lnTo>
                    <a:pt x="651" y="156"/>
                  </a:lnTo>
                  <a:lnTo>
                    <a:pt x="661" y="153"/>
                  </a:lnTo>
                  <a:lnTo>
                    <a:pt x="673" y="152"/>
                  </a:lnTo>
                  <a:lnTo>
                    <a:pt x="683" y="153"/>
                  </a:lnTo>
                  <a:lnTo>
                    <a:pt x="693" y="153"/>
                  </a:lnTo>
                  <a:lnTo>
                    <a:pt x="701" y="156"/>
                  </a:lnTo>
                  <a:lnTo>
                    <a:pt x="708" y="158"/>
                  </a:lnTo>
                  <a:lnTo>
                    <a:pt x="715" y="161"/>
                  </a:lnTo>
                  <a:lnTo>
                    <a:pt x="721" y="164"/>
                  </a:lnTo>
                  <a:lnTo>
                    <a:pt x="726" y="169"/>
                  </a:lnTo>
                  <a:lnTo>
                    <a:pt x="732" y="173"/>
                  </a:lnTo>
                  <a:lnTo>
                    <a:pt x="735" y="178"/>
                  </a:lnTo>
                  <a:lnTo>
                    <a:pt x="739" y="185"/>
                  </a:lnTo>
                  <a:lnTo>
                    <a:pt x="741" y="191"/>
                  </a:lnTo>
                  <a:lnTo>
                    <a:pt x="743" y="198"/>
                  </a:lnTo>
                  <a:lnTo>
                    <a:pt x="746" y="205"/>
                  </a:lnTo>
                  <a:lnTo>
                    <a:pt x="747" y="214"/>
                  </a:lnTo>
                  <a:lnTo>
                    <a:pt x="748" y="223"/>
                  </a:lnTo>
                  <a:lnTo>
                    <a:pt x="748" y="232"/>
                  </a:lnTo>
                  <a:lnTo>
                    <a:pt x="748" y="443"/>
                  </a:lnTo>
                  <a:lnTo>
                    <a:pt x="786" y="443"/>
                  </a:lnTo>
                  <a:lnTo>
                    <a:pt x="786" y="230"/>
                  </a:lnTo>
                  <a:lnTo>
                    <a:pt x="786" y="217"/>
                  </a:lnTo>
                  <a:lnTo>
                    <a:pt x="785" y="204"/>
                  </a:lnTo>
                  <a:lnTo>
                    <a:pt x="782" y="193"/>
                  </a:lnTo>
                  <a:lnTo>
                    <a:pt x="779" y="183"/>
                  </a:lnTo>
                  <a:lnTo>
                    <a:pt x="776" y="172"/>
                  </a:lnTo>
                  <a:lnTo>
                    <a:pt x="772" y="163"/>
                  </a:lnTo>
                  <a:lnTo>
                    <a:pt x="766" y="156"/>
                  </a:lnTo>
                  <a:lnTo>
                    <a:pt x="760" y="148"/>
                  </a:lnTo>
                  <a:lnTo>
                    <a:pt x="753" y="142"/>
                  </a:lnTo>
                  <a:lnTo>
                    <a:pt x="746" y="136"/>
                  </a:lnTo>
                  <a:lnTo>
                    <a:pt x="737" y="131"/>
                  </a:lnTo>
                  <a:lnTo>
                    <a:pt x="727" y="128"/>
                  </a:lnTo>
                  <a:lnTo>
                    <a:pt x="718" y="124"/>
                  </a:lnTo>
                  <a:lnTo>
                    <a:pt x="707" y="122"/>
                  </a:lnTo>
                  <a:lnTo>
                    <a:pt x="695" y="121"/>
                  </a:lnTo>
                  <a:lnTo>
                    <a:pt x="682" y="121"/>
                  </a:lnTo>
                  <a:lnTo>
                    <a:pt x="667" y="121"/>
                  </a:lnTo>
                  <a:lnTo>
                    <a:pt x="652" y="124"/>
                  </a:lnTo>
                  <a:lnTo>
                    <a:pt x="638" y="129"/>
                  </a:lnTo>
                  <a:lnTo>
                    <a:pt x="624" y="136"/>
                  </a:lnTo>
                  <a:lnTo>
                    <a:pt x="617" y="139"/>
                  </a:lnTo>
                  <a:lnTo>
                    <a:pt x="612" y="145"/>
                  </a:lnTo>
                  <a:lnTo>
                    <a:pt x="605" y="149"/>
                  </a:lnTo>
                  <a:lnTo>
                    <a:pt x="600" y="155"/>
                  </a:lnTo>
                  <a:lnTo>
                    <a:pt x="596" y="161"/>
                  </a:lnTo>
                  <a:lnTo>
                    <a:pt x="590" y="168"/>
                  </a:lnTo>
                  <a:lnTo>
                    <a:pt x="586" y="174"/>
                  </a:lnTo>
                  <a:lnTo>
                    <a:pt x="583" y="182"/>
                  </a:lnTo>
                  <a:lnTo>
                    <a:pt x="580" y="174"/>
                  </a:lnTo>
                  <a:lnTo>
                    <a:pt x="577" y="168"/>
                  </a:lnTo>
                  <a:lnTo>
                    <a:pt x="574" y="161"/>
                  </a:lnTo>
                  <a:lnTo>
                    <a:pt x="570" y="155"/>
                  </a:lnTo>
                  <a:lnTo>
                    <a:pt x="565" y="149"/>
                  </a:lnTo>
                  <a:lnTo>
                    <a:pt x="560" y="145"/>
                  </a:lnTo>
                  <a:lnTo>
                    <a:pt x="554" y="139"/>
                  </a:lnTo>
                  <a:lnTo>
                    <a:pt x="549" y="136"/>
                  </a:lnTo>
                  <a:lnTo>
                    <a:pt x="543" y="132"/>
                  </a:lnTo>
                  <a:lnTo>
                    <a:pt x="536" y="129"/>
                  </a:lnTo>
                  <a:lnTo>
                    <a:pt x="530" y="126"/>
                  </a:lnTo>
                  <a:lnTo>
                    <a:pt x="522" y="124"/>
                  </a:lnTo>
                  <a:lnTo>
                    <a:pt x="508" y="121"/>
                  </a:lnTo>
                  <a:lnTo>
                    <a:pt x="493" y="121"/>
                  </a:lnTo>
                  <a:lnTo>
                    <a:pt x="483" y="121"/>
                  </a:lnTo>
                  <a:lnTo>
                    <a:pt x="475" y="122"/>
                  </a:lnTo>
                  <a:lnTo>
                    <a:pt x="466" y="123"/>
                  </a:lnTo>
                  <a:lnTo>
                    <a:pt x="458" y="125"/>
                  </a:lnTo>
                  <a:lnTo>
                    <a:pt x="451" y="128"/>
                  </a:lnTo>
                  <a:lnTo>
                    <a:pt x="443" y="130"/>
                  </a:lnTo>
                  <a:lnTo>
                    <a:pt x="437" y="133"/>
                  </a:lnTo>
                  <a:lnTo>
                    <a:pt x="430" y="137"/>
                  </a:lnTo>
                  <a:lnTo>
                    <a:pt x="424" y="142"/>
                  </a:lnTo>
                  <a:lnTo>
                    <a:pt x="418" y="146"/>
                  </a:lnTo>
                  <a:lnTo>
                    <a:pt x="413" y="151"/>
                  </a:lnTo>
                  <a:lnTo>
                    <a:pt x="408" y="157"/>
                  </a:lnTo>
                  <a:lnTo>
                    <a:pt x="398" y="169"/>
                  </a:lnTo>
                  <a:lnTo>
                    <a:pt x="390" y="183"/>
                  </a:lnTo>
                  <a:lnTo>
                    <a:pt x="388" y="183"/>
                  </a:lnTo>
                  <a:lnTo>
                    <a:pt x="388" y="130"/>
                  </a:lnTo>
                  <a:lnTo>
                    <a:pt x="354" y="130"/>
                  </a:lnTo>
                  <a:lnTo>
                    <a:pt x="354" y="443"/>
                  </a:lnTo>
                  <a:close/>
                  <a:moveTo>
                    <a:pt x="0" y="443"/>
                  </a:moveTo>
                  <a:lnTo>
                    <a:pt x="303" y="443"/>
                  </a:lnTo>
                  <a:lnTo>
                    <a:pt x="303" y="407"/>
                  </a:lnTo>
                  <a:lnTo>
                    <a:pt x="41" y="407"/>
                  </a:lnTo>
                  <a:lnTo>
                    <a:pt x="41" y="237"/>
                  </a:lnTo>
                  <a:lnTo>
                    <a:pt x="283" y="237"/>
                  </a:lnTo>
                  <a:lnTo>
                    <a:pt x="283" y="201"/>
                  </a:lnTo>
                  <a:lnTo>
                    <a:pt x="41" y="201"/>
                  </a:lnTo>
                  <a:lnTo>
                    <a:pt x="41" y="44"/>
                  </a:lnTo>
                  <a:lnTo>
                    <a:pt x="300" y="44"/>
                  </a:lnTo>
                  <a:lnTo>
                    <a:pt x="300" y="10"/>
                  </a:lnTo>
                  <a:lnTo>
                    <a:pt x="0" y="10"/>
                  </a:lnTo>
                  <a:lnTo>
                    <a:pt x="0" y="44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</p:grpSp>
      <p:grpSp>
        <p:nvGrpSpPr>
          <p:cNvPr id="10" name="Group 40"/>
          <p:cNvGrpSpPr>
            <a:grpSpLocks/>
          </p:cNvGrpSpPr>
          <p:nvPr userDrawn="1"/>
        </p:nvGrpSpPr>
        <p:grpSpPr bwMode="auto">
          <a:xfrm>
            <a:off x="6815138" y="5168900"/>
            <a:ext cx="1782762" cy="1277938"/>
            <a:chOff x="4413" y="3256"/>
            <a:chExt cx="1123" cy="805"/>
          </a:xfrm>
        </p:grpSpPr>
        <p:sp>
          <p:nvSpPr>
            <p:cNvPr id="11" name="Freeform 41"/>
            <p:cNvSpPr>
              <a:spLocks/>
            </p:cNvSpPr>
            <p:nvPr userDrawn="1"/>
          </p:nvSpPr>
          <p:spPr bwMode="auto">
            <a:xfrm>
              <a:off x="5204" y="3256"/>
              <a:ext cx="154" cy="152"/>
            </a:xfrm>
            <a:custGeom>
              <a:avLst/>
              <a:gdLst/>
              <a:ahLst/>
              <a:cxnLst>
                <a:cxn ang="0">
                  <a:pos x="463" y="235"/>
                </a:cxn>
                <a:cxn ang="0">
                  <a:pos x="461" y="258"/>
                </a:cxn>
                <a:cxn ang="0">
                  <a:pos x="456" y="281"/>
                </a:cxn>
                <a:cxn ang="0">
                  <a:pos x="449" y="303"/>
                </a:cxn>
                <a:cxn ang="0">
                  <a:pos x="440" y="323"/>
                </a:cxn>
                <a:cxn ang="0">
                  <a:pos x="429" y="344"/>
                </a:cxn>
                <a:cxn ang="0">
                  <a:pos x="408" y="371"/>
                </a:cxn>
                <a:cxn ang="0">
                  <a:pos x="377" y="402"/>
                </a:cxn>
                <a:cxn ang="0">
                  <a:pos x="339" y="426"/>
                </a:cxn>
                <a:cxn ang="0">
                  <a:pos x="309" y="440"/>
                </a:cxn>
                <a:cxn ang="0">
                  <a:pos x="287" y="446"/>
                </a:cxn>
                <a:cxn ang="0">
                  <a:pos x="266" y="451"/>
                </a:cxn>
                <a:cxn ang="0">
                  <a:pos x="243" y="454"/>
                </a:cxn>
                <a:cxn ang="0">
                  <a:pos x="220" y="454"/>
                </a:cxn>
                <a:cxn ang="0">
                  <a:pos x="196" y="451"/>
                </a:cxn>
                <a:cxn ang="0">
                  <a:pos x="173" y="446"/>
                </a:cxn>
                <a:cxn ang="0">
                  <a:pos x="151" y="440"/>
                </a:cxn>
                <a:cxn ang="0">
                  <a:pos x="131" y="431"/>
                </a:cxn>
                <a:cxn ang="0">
                  <a:pos x="110" y="420"/>
                </a:cxn>
                <a:cxn ang="0">
                  <a:pos x="92" y="408"/>
                </a:cxn>
                <a:cxn ang="0">
                  <a:pos x="75" y="394"/>
                </a:cxn>
                <a:cxn ang="0">
                  <a:pos x="59" y="379"/>
                </a:cxn>
                <a:cxn ang="0">
                  <a:pos x="45" y="362"/>
                </a:cxn>
                <a:cxn ang="0">
                  <a:pos x="33" y="344"/>
                </a:cxn>
                <a:cxn ang="0">
                  <a:pos x="23" y="323"/>
                </a:cxn>
                <a:cxn ang="0">
                  <a:pos x="14" y="303"/>
                </a:cxn>
                <a:cxn ang="0">
                  <a:pos x="7" y="281"/>
                </a:cxn>
                <a:cxn ang="0">
                  <a:pos x="3" y="258"/>
                </a:cxn>
                <a:cxn ang="0">
                  <a:pos x="1" y="235"/>
                </a:cxn>
                <a:cxn ang="0">
                  <a:pos x="1" y="211"/>
                </a:cxn>
                <a:cxn ang="0">
                  <a:pos x="3" y="188"/>
                </a:cxn>
                <a:cxn ang="0">
                  <a:pos x="7" y="166"/>
                </a:cxn>
                <a:cxn ang="0">
                  <a:pos x="14" y="146"/>
                </a:cxn>
                <a:cxn ang="0">
                  <a:pos x="28" y="117"/>
                </a:cxn>
                <a:cxn ang="0">
                  <a:pos x="52" y="81"/>
                </a:cxn>
                <a:cxn ang="0">
                  <a:pos x="83" y="51"/>
                </a:cxn>
                <a:cxn ang="0">
                  <a:pos x="120" y="27"/>
                </a:cxn>
                <a:cxn ang="0">
                  <a:pos x="151" y="14"/>
                </a:cxn>
                <a:cxn ang="0">
                  <a:pos x="173" y="8"/>
                </a:cxn>
                <a:cxn ang="0">
                  <a:pos x="196" y="2"/>
                </a:cxn>
                <a:cxn ang="0">
                  <a:pos x="220" y="0"/>
                </a:cxn>
                <a:cxn ang="0">
                  <a:pos x="243" y="0"/>
                </a:cxn>
                <a:cxn ang="0">
                  <a:pos x="266" y="2"/>
                </a:cxn>
                <a:cxn ang="0">
                  <a:pos x="298" y="10"/>
                </a:cxn>
                <a:cxn ang="0">
                  <a:pos x="339" y="27"/>
                </a:cxn>
                <a:cxn ang="0">
                  <a:pos x="377" y="51"/>
                </a:cxn>
                <a:cxn ang="0">
                  <a:pos x="408" y="81"/>
                </a:cxn>
                <a:cxn ang="0">
                  <a:pos x="434" y="117"/>
                </a:cxn>
                <a:cxn ang="0">
                  <a:pos x="449" y="146"/>
                </a:cxn>
                <a:cxn ang="0">
                  <a:pos x="456" y="166"/>
                </a:cxn>
                <a:cxn ang="0">
                  <a:pos x="461" y="188"/>
                </a:cxn>
                <a:cxn ang="0">
                  <a:pos x="463" y="211"/>
                </a:cxn>
              </a:cxnLst>
              <a:rect l="0" t="0" r="r" b="b"/>
              <a:pathLst>
                <a:path w="463" h="454">
                  <a:moveTo>
                    <a:pt x="463" y="222"/>
                  </a:moveTo>
                  <a:lnTo>
                    <a:pt x="463" y="235"/>
                  </a:lnTo>
                  <a:lnTo>
                    <a:pt x="462" y="246"/>
                  </a:lnTo>
                  <a:lnTo>
                    <a:pt x="461" y="258"/>
                  </a:lnTo>
                  <a:lnTo>
                    <a:pt x="459" y="269"/>
                  </a:lnTo>
                  <a:lnTo>
                    <a:pt x="456" y="281"/>
                  </a:lnTo>
                  <a:lnTo>
                    <a:pt x="452" y="292"/>
                  </a:lnTo>
                  <a:lnTo>
                    <a:pt x="449" y="303"/>
                  </a:lnTo>
                  <a:lnTo>
                    <a:pt x="445" y="313"/>
                  </a:lnTo>
                  <a:lnTo>
                    <a:pt x="440" y="323"/>
                  </a:lnTo>
                  <a:lnTo>
                    <a:pt x="434" y="334"/>
                  </a:lnTo>
                  <a:lnTo>
                    <a:pt x="429" y="344"/>
                  </a:lnTo>
                  <a:lnTo>
                    <a:pt x="422" y="352"/>
                  </a:lnTo>
                  <a:lnTo>
                    <a:pt x="408" y="371"/>
                  </a:lnTo>
                  <a:lnTo>
                    <a:pt x="393" y="387"/>
                  </a:lnTo>
                  <a:lnTo>
                    <a:pt x="377" y="402"/>
                  </a:lnTo>
                  <a:lnTo>
                    <a:pt x="358" y="415"/>
                  </a:lnTo>
                  <a:lnTo>
                    <a:pt x="339" y="426"/>
                  </a:lnTo>
                  <a:lnTo>
                    <a:pt x="320" y="435"/>
                  </a:lnTo>
                  <a:lnTo>
                    <a:pt x="309" y="440"/>
                  </a:lnTo>
                  <a:lnTo>
                    <a:pt x="298" y="443"/>
                  </a:lnTo>
                  <a:lnTo>
                    <a:pt x="287" y="446"/>
                  </a:lnTo>
                  <a:lnTo>
                    <a:pt x="276" y="450"/>
                  </a:lnTo>
                  <a:lnTo>
                    <a:pt x="266" y="451"/>
                  </a:lnTo>
                  <a:lnTo>
                    <a:pt x="255" y="453"/>
                  </a:lnTo>
                  <a:lnTo>
                    <a:pt x="243" y="454"/>
                  </a:lnTo>
                  <a:lnTo>
                    <a:pt x="232" y="454"/>
                  </a:lnTo>
                  <a:lnTo>
                    <a:pt x="220" y="454"/>
                  </a:lnTo>
                  <a:lnTo>
                    <a:pt x="208" y="453"/>
                  </a:lnTo>
                  <a:lnTo>
                    <a:pt x="196" y="451"/>
                  </a:lnTo>
                  <a:lnTo>
                    <a:pt x="185" y="450"/>
                  </a:lnTo>
                  <a:lnTo>
                    <a:pt x="173" y="446"/>
                  </a:lnTo>
                  <a:lnTo>
                    <a:pt x="162" y="443"/>
                  </a:lnTo>
                  <a:lnTo>
                    <a:pt x="151" y="440"/>
                  </a:lnTo>
                  <a:lnTo>
                    <a:pt x="140" y="435"/>
                  </a:lnTo>
                  <a:lnTo>
                    <a:pt x="131" y="431"/>
                  </a:lnTo>
                  <a:lnTo>
                    <a:pt x="120" y="426"/>
                  </a:lnTo>
                  <a:lnTo>
                    <a:pt x="110" y="420"/>
                  </a:lnTo>
                  <a:lnTo>
                    <a:pt x="101" y="415"/>
                  </a:lnTo>
                  <a:lnTo>
                    <a:pt x="92" y="408"/>
                  </a:lnTo>
                  <a:lnTo>
                    <a:pt x="83" y="402"/>
                  </a:lnTo>
                  <a:lnTo>
                    <a:pt x="75" y="394"/>
                  </a:lnTo>
                  <a:lnTo>
                    <a:pt x="67" y="387"/>
                  </a:lnTo>
                  <a:lnTo>
                    <a:pt x="59" y="379"/>
                  </a:lnTo>
                  <a:lnTo>
                    <a:pt x="52" y="371"/>
                  </a:lnTo>
                  <a:lnTo>
                    <a:pt x="45" y="362"/>
                  </a:lnTo>
                  <a:lnTo>
                    <a:pt x="39" y="352"/>
                  </a:lnTo>
                  <a:lnTo>
                    <a:pt x="33" y="344"/>
                  </a:lnTo>
                  <a:lnTo>
                    <a:pt x="28" y="334"/>
                  </a:lnTo>
                  <a:lnTo>
                    <a:pt x="23" y="323"/>
                  </a:lnTo>
                  <a:lnTo>
                    <a:pt x="18" y="313"/>
                  </a:lnTo>
                  <a:lnTo>
                    <a:pt x="14" y="303"/>
                  </a:lnTo>
                  <a:lnTo>
                    <a:pt x="11" y="292"/>
                  </a:lnTo>
                  <a:lnTo>
                    <a:pt x="7" y="281"/>
                  </a:lnTo>
                  <a:lnTo>
                    <a:pt x="5" y="269"/>
                  </a:lnTo>
                  <a:lnTo>
                    <a:pt x="3" y="258"/>
                  </a:lnTo>
                  <a:lnTo>
                    <a:pt x="1" y="246"/>
                  </a:lnTo>
                  <a:lnTo>
                    <a:pt x="1" y="235"/>
                  </a:lnTo>
                  <a:lnTo>
                    <a:pt x="0" y="222"/>
                  </a:lnTo>
                  <a:lnTo>
                    <a:pt x="1" y="211"/>
                  </a:lnTo>
                  <a:lnTo>
                    <a:pt x="1" y="199"/>
                  </a:lnTo>
                  <a:lnTo>
                    <a:pt x="3" y="188"/>
                  </a:lnTo>
                  <a:lnTo>
                    <a:pt x="5" y="177"/>
                  </a:lnTo>
                  <a:lnTo>
                    <a:pt x="7" y="166"/>
                  </a:lnTo>
                  <a:lnTo>
                    <a:pt x="11" y="157"/>
                  </a:lnTo>
                  <a:lnTo>
                    <a:pt x="14" y="146"/>
                  </a:lnTo>
                  <a:lnTo>
                    <a:pt x="18" y="136"/>
                  </a:lnTo>
                  <a:lnTo>
                    <a:pt x="28" y="117"/>
                  </a:lnTo>
                  <a:lnTo>
                    <a:pt x="39" y="98"/>
                  </a:lnTo>
                  <a:lnTo>
                    <a:pt x="52" y="81"/>
                  </a:lnTo>
                  <a:lnTo>
                    <a:pt x="67" y="66"/>
                  </a:lnTo>
                  <a:lnTo>
                    <a:pt x="83" y="51"/>
                  </a:lnTo>
                  <a:lnTo>
                    <a:pt x="101" y="38"/>
                  </a:lnTo>
                  <a:lnTo>
                    <a:pt x="120" y="27"/>
                  </a:lnTo>
                  <a:lnTo>
                    <a:pt x="140" y="17"/>
                  </a:lnTo>
                  <a:lnTo>
                    <a:pt x="151" y="14"/>
                  </a:lnTo>
                  <a:lnTo>
                    <a:pt x="162" y="10"/>
                  </a:lnTo>
                  <a:lnTo>
                    <a:pt x="173" y="8"/>
                  </a:lnTo>
                  <a:lnTo>
                    <a:pt x="185" y="4"/>
                  </a:lnTo>
                  <a:lnTo>
                    <a:pt x="196" y="2"/>
                  </a:lnTo>
                  <a:lnTo>
                    <a:pt x="208" y="1"/>
                  </a:lnTo>
                  <a:lnTo>
                    <a:pt x="220" y="0"/>
                  </a:lnTo>
                  <a:lnTo>
                    <a:pt x="232" y="0"/>
                  </a:lnTo>
                  <a:lnTo>
                    <a:pt x="243" y="0"/>
                  </a:lnTo>
                  <a:lnTo>
                    <a:pt x="255" y="1"/>
                  </a:lnTo>
                  <a:lnTo>
                    <a:pt x="266" y="2"/>
                  </a:lnTo>
                  <a:lnTo>
                    <a:pt x="276" y="4"/>
                  </a:lnTo>
                  <a:lnTo>
                    <a:pt x="298" y="10"/>
                  </a:lnTo>
                  <a:lnTo>
                    <a:pt x="320" y="17"/>
                  </a:lnTo>
                  <a:lnTo>
                    <a:pt x="339" y="27"/>
                  </a:lnTo>
                  <a:lnTo>
                    <a:pt x="358" y="38"/>
                  </a:lnTo>
                  <a:lnTo>
                    <a:pt x="377" y="51"/>
                  </a:lnTo>
                  <a:lnTo>
                    <a:pt x="393" y="66"/>
                  </a:lnTo>
                  <a:lnTo>
                    <a:pt x="408" y="81"/>
                  </a:lnTo>
                  <a:lnTo>
                    <a:pt x="422" y="98"/>
                  </a:lnTo>
                  <a:lnTo>
                    <a:pt x="434" y="117"/>
                  </a:lnTo>
                  <a:lnTo>
                    <a:pt x="445" y="136"/>
                  </a:lnTo>
                  <a:lnTo>
                    <a:pt x="449" y="146"/>
                  </a:lnTo>
                  <a:lnTo>
                    <a:pt x="452" y="157"/>
                  </a:lnTo>
                  <a:lnTo>
                    <a:pt x="456" y="166"/>
                  </a:lnTo>
                  <a:lnTo>
                    <a:pt x="459" y="177"/>
                  </a:lnTo>
                  <a:lnTo>
                    <a:pt x="461" y="188"/>
                  </a:lnTo>
                  <a:lnTo>
                    <a:pt x="462" y="199"/>
                  </a:lnTo>
                  <a:lnTo>
                    <a:pt x="463" y="211"/>
                  </a:lnTo>
                  <a:lnTo>
                    <a:pt x="463" y="222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2" name="Freeform 42"/>
            <p:cNvSpPr>
              <a:spLocks/>
            </p:cNvSpPr>
            <p:nvPr userDrawn="1"/>
          </p:nvSpPr>
          <p:spPr bwMode="auto">
            <a:xfrm>
              <a:off x="5382" y="3508"/>
              <a:ext cx="154" cy="155"/>
            </a:xfrm>
            <a:custGeom>
              <a:avLst/>
              <a:gdLst/>
              <a:ahLst/>
              <a:cxnLst>
                <a:cxn ang="0">
                  <a:pos x="463" y="243"/>
                </a:cxn>
                <a:cxn ang="0">
                  <a:pos x="460" y="268"/>
                </a:cxn>
                <a:cxn ang="0">
                  <a:pos x="455" y="291"/>
                </a:cxn>
                <a:cxn ang="0">
                  <a:pos x="449" y="312"/>
                </a:cxn>
                <a:cxn ang="0">
                  <a:pos x="440" y="333"/>
                </a:cxn>
                <a:cxn ang="0">
                  <a:pos x="429" y="354"/>
                </a:cxn>
                <a:cxn ang="0">
                  <a:pos x="418" y="372"/>
                </a:cxn>
                <a:cxn ang="0">
                  <a:pos x="404" y="389"/>
                </a:cxn>
                <a:cxn ang="0">
                  <a:pos x="388" y="404"/>
                </a:cxn>
                <a:cxn ang="0">
                  <a:pos x="371" y="418"/>
                </a:cxn>
                <a:cxn ang="0">
                  <a:pos x="353" y="430"/>
                </a:cxn>
                <a:cxn ang="0">
                  <a:pos x="333" y="441"/>
                </a:cxn>
                <a:cxn ang="0">
                  <a:pos x="312" y="450"/>
                </a:cxn>
                <a:cxn ang="0">
                  <a:pos x="290" y="456"/>
                </a:cxn>
                <a:cxn ang="0">
                  <a:pos x="267" y="460"/>
                </a:cxn>
                <a:cxn ang="0">
                  <a:pos x="244" y="463"/>
                </a:cxn>
                <a:cxn ang="0">
                  <a:pos x="220" y="463"/>
                </a:cxn>
                <a:cxn ang="0">
                  <a:pos x="197" y="460"/>
                </a:cxn>
                <a:cxn ang="0">
                  <a:pos x="176" y="456"/>
                </a:cxn>
                <a:cxn ang="0">
                  <a:pos x="154" y="450"/>
                </a:cxn>
                <a:cxn ang="0">
                  <a:pos x="124" y="436"/>
                </a:cxn>
                <a:cxn ang="0">
                  <a:pos x="87" y="412"/>
                </a:cxn>
                <a:cxn ang="0">
                  <a:pos x="55" y="381"/>
                </a:cxn>
                <a:cxn ang="0">
                  <a:pos x="34" y="354"/>
                </a:cxn>
                <a:cxn ang="0">
                  <a:pos x="23" y="333"/>
                </a:cxn>
                <a:cxn ang="0">
                  <a:pos x="15" y="312"/>
                </a:cxn>
                <a:cxn ang="0">
                  <a:pos x="7" y="291"/>
                </a:cxn>
                <a:cxn ang="0">
                  <a:pos x="2" y="268"/>
                </a:cxn>
                <a:cxn ang="0">
                  <a:pos x="0" y="243"/>
                </a:cxn>
                <a:cxn ang="0">
                  <a:pos x="0" y="221"/>
                </a:cxn>
                <a:cxn ang="0">
                  <a:pos x="2" y="198"/>
                </a:cxn>
                <a:cxn ang="0">
                  <a:pos x="7" y="176"/>
                </a:cxn>
                <a:cxn ang="0">
                  <a:pos x="15" y="155"/>
                </a:cxn>
                <a:cxn ang="0">
                  <a:pos x="29" y="125"/>
                </a:cxn>
                <a:cxn ang="0">
                  <a:pos x="55" y="87"/>
                </a:cxn>
                <a:cxn ang="0">
                  <a:pos x="87" y="55"/>
                </a:cxn>
                <a:cxn ang="0">
                  <a:pos x="124" y="29"/>
                </a:cxn>
                <a:cxn ang="0">
                  <a:pos x="154" y="14"/>
                </a:cxn>
                <a:cxn ang="0">
                  <a:pos x="176" y="8"/>
                </a:cxn>
                <a:cxn ang="0">
                  <a:pos x="197" y="2"/>
                </a:cxn>
                <a:cxn ang="0">
                  <a:pos x="220" y="0"/>
                </a:cxn>
                <a:cxn ang="0">
                  <a:pos x="244" y="0"/>
                </a:cxn>
                <a:cxn ang="0">
                  <a:pos x="267" y="2"/>
                </a:cxn>
                <a:cxn ang="0">
                  <a:pos x="290" y="8"/>
                </a:cxn>
                <a:cxn ang="0">
                  <a:pos x="312" y="14"/>
                </a:cxn>
                <a:cxn ang="0">
                  <a:pos x="333" y="24"/>
                </a:cxn>
                <a:cxn ang="0">
                  <a:pos x="353" y="35"/>
                </a:cxn>
                <a:cxn ang="0">
                  <a:pos x="380" y="55"/>
                </a:cxn>
                <a:cxn ang="0">
                  <a:pos x="411" y="87"/>
                </a:cxn>
                <a:cxn ang="0">
                  <a:pos x="436" y="125"/>
                </a:cxn>
                <a:cxn ang="0">
                  <a:pos x="452" y="166"/>
                </a:cxn>
                <a:cxn ang="0">
                  <a:pos x="460" y="198"/>
                </a:cxn>
                <a:cxn ang="0">
                  <a:pos x="463" y="221"/>
                </a:cxn>
              </a:cxnLst>
              <a:rect l="0" t="0" r="r" b="b"/>
              <a:pathLst>
                <a:path w="463" h="464">
                  <a:moveTo>
                    <a:pt x="463" y="231"/>
                  </a:moveTo>
                  <a:lnTo>
                    <a:pt x="463" y="243"/>
                  </a:lnTo>
                  <a:lnTo>
                    <a:pt x="462" y="256"/>
                  </a:lnTo>
                  <a:lnTo>
                    <a:pt x="460" y="268"/>
                  </a:lnTo>
                  <a:lnTo>
                    <a:pt x="459" y="279"/>
                  </a:lnTo>
                  <a:lnTo>
                    <a:pt x="455" y="291"/>
                  </a:lnTo>
                  <a:lnTo>
                    <a:pt x="452" y="302"/>
                  </a:lnTo>
                  <a:lnTo>
                    <a:pt x="449" y="312"/>
                  </a:lnTo>
                  <a:lnTo>
                    <a:pt x="445" y="323"/>
                  </a:lnTo>
                  <a:lnTo>
                    <a:pt x="440" y="333"/>
                  </a:lnTo>
                  <a:lnTo>
                    <a:pt x="436" y="344"/>
                  </a:lnTo>
                  <a:lnTo>
                    <a:pt x="429" y="354"/>
                  </a:lnTo>
                  <a:lnTo>
                    <a:pt x="424" y="362"/>
                  </a:lnTo>
                  <a:lnTo>
                    <a:pt x="418" y="372"/>
                  </a:lnTo>
                  <a:lnTo>
                    <a:pt x="411" y="381"/>
                  </a:lnTo>
                  <a:lnTo>
                    <a:pt x="404" y="389"/>
                  </a:lnTo>
                  <a:lnTo>
                    <a:pt x="396" y="397"/>
                  </a:lnTo>
                  <a:lnTo>
                    <a:pt x="388" y="404"/>
                  </a:lnTo>
                  <a:lnTo>
                    <a:pt x="380" y="412"/>
                  </a:lnTo>
                  <a:lnTo>
                    <a:pt x="371" y="418"/>
                  </a:lnTo>
                  <a:lnTo>
                    <a:pt x="361" y="425"/>
                  </a:lnTo>
                  <a:lnTo>
                    <a:pt x="353" y="430"/>
                  </a:lnTo>
                  <a:lnTo>
                    <a:pt x="343" y="436"/>
                  </a:lnTo>
                  <a:lnTo>
                    <a:pt x="333" y="441"/>
                  </a:lnTo>
                  <a:lnTo>
                    <a:pt x="323" y="445"/>
                  </a:lnTo>
                  <a:lnTo>
                    <a:pt x="312" y="450"/>
                  </a:lnTo>
                  <a:lnTo>
                    <a:pt x="301" y="453"/>
                  </a:lnTo>
                  <a:lnTo>
                    <a:pt x="290" y="456"/>
                  </a:lnTo>
                  <a:lnTo>
                    <a:pt x="278" y="458"/>
                  </a:lnTo>
                  <a:lnTo>
                    <a:pt x="267" y="460"/>
                  </a:lnTo>
                  <a:lnTo>
                    <a:pt x="256" y="463"/>
                  </a:lnTo>
                  <a:lnTo>
                    <a:pt x="244" y="463"/>
                  </a:lnTo>
                  <a:lnTo>
                    <a:pt x="231" y="464"/>
                  </a:lnTo>
                  <a:lnTo>
                    <a:pt x="220" y="463"/>
                  </a:lnTo>
                  <a:lnTo>
                    <a:pt x="208" y="463"/>
                  </a:lnTo>
                  <a:lnTo>
                    <a:pt x="197" y="460"/>
                  </a:lnTo>
                  <a:lnTo>
                    <a:pt x="186" y="458"/>
                  </a:lnTo>
                  <a:lnTo>
                    <a:pt x="176" y="456"/>
                  </a:lnTo>
                  <a:lnTo>
                    <a:pt x="165" y="453"/>
                  </a:lnTo>
                  <a:lnTo>
                    <a:pt x="154" y="450"/>
                  </a:lnTo>
                  <a:lnTo>
                    <a:pt x="144" y="445"/>
                  </a:lnTo>
                  <a:lnTo>
                    <a:pt x="124" y="436"/>
                  </a:lnTo>
                  <a:lnTo>
                    <a:pt x="104" y="425"/>
                  </a:lnTo>
                  <a:lnTo>
                    <a:pt x="87" y="412"/>
                  </a:lnTo>
                  <a:lnTo>
                    <a:pt x="70" y="397"/>
                  </a:lnTo>
                  <a:lnTo>
                    <a:pt x="55" y="381"/>
                  </a:lnTo>
                  <a:lnTo>
                    <a:pt x="41" y="362"/>
                  </a:lnTo>
                  <a:lnTo>
                    <a:pt x="34" y="354"/>
                  </a:lnTo>
                  <a:lnTo>
                    <a:pt x="29" y="344"/>
                  </a:lnTo>
                  <a:lnTo>
                    <a:pt x="23" y="333"/>
                  </a:lnTo>
                  <a:lnTo>
                    <a:pt x="19" y="323"/>
                  </a:lnTo>
                  <a:lnTo>
                    <a:pt x="15" y="312"/>
                  </a:lnTo>
                  <a:lnTo>
                    <a:pt x="10" y="302"/>
                  </a:lnTo>
                  <a:lnTo>
                    <a:pt x="7" y="291"/>
                  </a:lnTo>
                  <a:lnTo>
                    <a:pt x="4" y="279"/>
                  </a:lnTo>
                  <a:lnTo>
                    <a:pt x="2" y="268"/>
                  </a:lnTo>
                  <a:lnTo>
                    <a:pt x="1" y="256"/>
                  </a:lnTo>
                  <a:lnTo>
                    <a:pt x="0" y="243"/>
                  </a:lnTo>
                  <a:lnTo>
                    <a:pt x="0" y="231"/>
                  </a:lnTo>
                  <a:lnTo>
                    <a:pt x="0" y="221"/>
                  </a:lnTo>
                  <a:lnTo>
                    <a:pt x="1" y="209"/>
                  </a:lnTo>
                  <a:lnTo>
                    <a:pt x="2" y="198"/>
                  </a:lnTo>
                  <a:lnTo>
                    <a:pt x="4" y="187"/>
                  </a:lnTo>
                  <a:lnTo>
                    <a:pt x="7" y="176"/>
                  </a:lnTo>
                  <a:lnTo>
                    <a:pt x="10" y="166"/>
                  </a:lnTo>
                  <a:lnTo>
                    <a:pt x="15" y="155"/>
                  </a:lnTo>
                  <a:lnTo>
                    <a:pt x="19" y="144"/>
                  </a:lnTo>
                  <a:lnTo>
                    <a:pt x="29" y="125"/>
                  </a:lnTo>
                  <a:lnTo>
                    <a:pt x="41" y="105"/>
                  </a:lnTo>
                  <a:lnTo>
                    <a:pt x="55" y="87"/>
                  </a:lnTo>
                  <a:lnTo>
                    <a:pt x="70" y="71"/>
                  </a:lnTo>
                  <a:lnTo>
                    <a:pt x="87" y="55"/>
                  </a:lnTo>
                  <a:lnTo>
                    <a:pt x="104" y="41"/>
                  </a:lnTo>
                  <a:lnTo>
                    <a:pt x="124" y="29"/>
                  </a:lnTo>
                  <a:lnTo>
                    <a:pt x="144" y="19"/>
                  </a:lnTo>
                  <a:lnTo>
                    <a:pt x="154" y="14"/>
                  </a:lnTo>
                  <a:lnTo>
                    <a:pt x="165" y="11"/>
                  </a:lnTo>
                  <a:lnTo>
                    <a:pt x="176" y="8"/>
                  </a:lnTo>
                  <a:lnTo>
                    <a:pt x="186" y="5"/>
                  </a:lnTo>
                  <a:lnTo>
                    <a:pt x="197" y="2"/>
                  </a:lnTo>
                  <a:lnTo>
                    <a:pt x="208" y="1"/>
                  </a:lnTo>
                  <a:lnTo>
                    <a:pt x="220" y="0"/>
                  </a:lnTo>
                  <a:lnTo>
                    <a:pt x="231" y="0"/>
                  </a:lnTo>
                  <a:lnTo>
                    <a:pt x="244" y="0"/>
                  </a:lnTo>
                  <a:lnTo>
                    <a:pt x="256" y="1"/>
                  </a:lnTo>
                  <a:lnTo>
                    <a:pt x="267" y="2"/>
                  </a:lnTo>
                  <a:lnTo>
                    <a:pt x="278" y="5"/>
                  </a:lnTo>
                  <a:lnTo>
                    <a:pt x="290" y="8"/>
                  </a:lnTo>
                  <a:lnTo>
                    <a:pt x="301" y="11"/>
                  </a:lnTo>
                  <a:lnTo>
                    <a:pt x="312" y="14"/>
                  </a:lnTo>
                  <a:lnTo>
                    <a:pt x="323" y="19"/>
                  </a:lnTo>
                  <a:lnTo>
                    <a:pt x="333" y="24"/>
                  </a:lnTo>
                  <a:lnTo>
                    <a:pt x="343" y="29"/>
                  </a:lnTo>
                  <a:lnTo>
                    <a:pt x="353" y="35"/>
                  </a:lnTo>
                  <a:lnTo>
                    <a:pt x="361" y="41"/>
                  </a:lnTo>
                  <a:lnTo>
                    <a:pt x="380" y="55"/>
                  </a:lnTo>
                  <a:lnTo>
                    <a:pt x="396" y="71"/>
                  </a:lnTo>
                  <a:lnTo>
                    <a:pt x="411" y="87"/>
                  </a:lnTo>
                  <a:lnTo>
                    <a:pt x="424" y="105"/>
                  </a:lnTo>
                  <a:lnTo>
                    <a:pt x="436" y="125"/>
                  </a:lnTo>
                  <a:lnTo>
                    <a:pt x="445" y="144"/>
                  </a:lnTo>
                  <a:lnTo>
                    <a:pt x="452" y="166"/>
                  </a:lnTo>
                  <a:lnTo>
                    <a:pt x="459" y="187"/>
                  </a:lnTo>
                  <a:lnTo>
                    <a:pt x="460" y="198"/>
                  </a:lnTo>
                  <a:lnTo>
                    <a:pt x="462" y="209"/>
                  </a:lnTo>
                  <a:lnTo>
                    <a:pt x="463" y="221"/>
                  </a:lnTo>
                  <a:lnTo>
                    <a:pt x="463" y="231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3" name="Freeform 43"/>
            <p:cNvSpPr>
              <a:spLocks/>
            </p:cNvSpPr>
            <p:nvPr userDrawn="1"/>
          </p:nvSpPr>
          <p:spPr bwMode="auto">
            <a:xfrm>
              <a:off x="5197" y="3283"/>
              <a:ext cx="336" cy="353"/>
            </a:xfrm>
            <a:custGeom>
              <a:avLst/>
              <a:gdLst/>
              <a:ahLst/>
              <a:cxnLst>
                <a:cxn ang="0">
                  <a:pos x="697" y="26"/>
                </a:cxn>
                <a:cxn ang="0">
                  <a:pos x="895" y="61"/>
                </a:cxn>
                <a:cxn ang="0">
                  <a:pos x="983" y="76"/>
                </a:cxn>
                <a:cxn ang="0">
                  <a:pos x="1007" y="80"/>
                </a:cxn>
                <a:cxn ang="0">
                  <a:pos x="1006" y="95"/>
                </a:cxn>
                <a:cxn ang="0">
                  <a:pos x="995" y="163"/>
                </a:cxn>
                <a:cxn ang="0">
                  <a:pos x="983" y="228"/>
                </a:cxn>
                <a:cxn ang="0">
                  <a:pos x="966" y="302"/>
                </a:cxn>
                <a:cxn ang="0">
                  <a:pos x="945" y="376"/>
                </a:cxn>
                <a:cxn ang="0">
                  <a:pos x="924" y="429"/>
                </a:cxn>
                <a:cxn ang="0">
                  <a:pos x="910" y="461"/>
                </a:cxn>
                <a:cxn ang="0">
                  <a:pos x="894" y="490"/>
                </a:cxn>
                <a:cxn ang="0">
                  <a:pos x="876" y="513"/>
                </a:cxn>
                <a:cxn ang="0">
                  <a:pos x="857" y="534"/>
                </a:cxn>
                <a:cxn ang="0">
                  <a:pos x="838" y="551"/>
                </a:cxn>
                <a:cxn ang="0">
                  <a:pos x="808" y="573"/>
                </a:cxn>
                <a:cxn ang="0">
                  <a:pos x="767" y="595"/>
                </a:cxn>
                <a:cxn ang="0">
                  <a:pos x="725" y="613"/>
                </a:cxn>
                <a:cxn ang="0">
                  <a:pos x="683" y="629"/>
                </a:cxn>
                <a:cxn ang="0">
                  <a:pos x="640" y="647"/>
                </a:cxn>
                <a:cxn ang="0">
                  <a:pos x="598" y="671"/>
                </a:cxn>
                <a:cxn ang="0">
                  <a:pos x="565" y="695"/>
                </a:cxn>
                <a:cxn ang="0">
                  <a:pos x="545" y="714"/>
                </a:cxn>
                <a:cxn ang="0">
                  <a:pos x="524" y="736"/>
                </a:cxn>
                <a:cxn ang="0">
                  <a:pos x="507" y="760"/>
                </a:cxn>
                <a:cxn ang="0">
                  <a:pos x="493" y="784"/>
                </a:cxn>
                <a:cxn ang="0">
                  <a:pos x="481" y="810"/>
                </a:cxn>
                <a:cxn ang="0">
                  <a:pos x="468" y="851"/>
                </a:cxn>
                <a:cxn ang="0">
                  <a:pos x="460" y="906"/>
                </a:cxn>
                <a:cxn ang="0">
                  <a:pos x="456" y="958"/>
                </a:cxn>
                <a:cxn ang="0">
                  <a:pos x="457" y="1003"/>
                </a:cxn>
                <a:cxn ang="0">
                  <a:pos x="462" y="1048"/>
                </a:cxn>
                <a:cxn ang="0">
                  <a:pos x="310" y="1031"/>
                </a:cxn>
                <a:cxn ang="0">
                  <a:pos x="113" y="997"/>
                </a:cxn>
                <a:cxn ang="0">
                  <a:pos x="24" y="981"/>
                </a:cxn>
                <a:cxn ang="0">
                  <a:pos x="2" y="978"/>
                </a:cxn>
                <a:cxn ang="0">
                  <a:pos x="3" y="960"/>
                </a:cxn>
                <a:cxn ang="0">
                  <a:pos x="18" y="886"/>
                </a:cxn>
                <a:cxn ang="0">
                  <a:pos x="36" y="814"/>
                </a:cxn>
                <a:cxn ang="0">
                  <a:pos x="59" y="734"/>
                </a:cxn>
                <a:cxn ang="0">
                  <a:pos x="81" y="673"/>
                </a:cxn>
                <a:cxn ang="0">
                  <a:pos x="98" y="634"/>
                </a:cxn>
                <a:cxn ang="0">
                  <a:pos x="116" y="598"/>
                </a:cxn>
                <a:cxn ang="0">
                  <a:pos x="135" y="565"/>
                </a:cxn>
                <a:cxn ang="0">
                  <a:pos x="157" y="536"/>
                </a:cxn>
                <a:cxn ang="0">
                  <a:pos x="180" y="513"/>
                </a:cxn>
                <a:cxn ang="0">
                  <a:pos x="216" y="487"/>
                </a:cxn>
                <a:cxn ang="0">
                  <a:pos x="265" y="460"/>
                </a:cxn>
                <a:cxn ang="0">
                  <a:pos x="335" y="428"/>
                </a:cxn>
                <a:cxn ang="0">
                  <a:pos x="402" y="396"/>
                </a:cxn>
                <a:cxn ang="0">
                  <a:pos x="442" y="370"/>
                </a:cxn>
                <a:cxn ang="0">
                  <a:pos x="469" y="347"/>
                </a:cxn>
                <a:cxn ang="0">
                  <a:pos x="487" y="329"/>
                </a:cxn>
                <a:cxn ang="0">
                  <a:pos x="503" y="308"/>
                </a:cxn>
                <a:cxn ang="0">
                  <a:pos x="517" y="284"/>
                </a:cxn>
                <a:cxn ang="0">
                  <a:pos x="534" y="244"/>
                </a:cxn>
                <a:cxn ang="0">
                  <a:pos x="548" y="190"/>
                </a:cxn>
                <a:cxn ang="0">
                  <a:pos x="556" y="142"/>
                </a:cxn>
                <a:cxn ang="0">
                  <a:pos x="558" y="98"/>
                </a:cxn>
                <a:cxn ang="0">
                  <a:pos x="556" y="62"/>
                </a:cxn>
                <a:cxn ang="0">
                  <a:pos x="551" y="33"/>
                </a:cxn>
                <a:cxn ang="0">
                  <a:pos x="546" y="6"/>
                </a:cxn>
              </a:cxnLst>
              <a:rect l="0" t="0" r="r" b="b"/>
              <a:pathLst>
                <a:path w="1008" h="1058">
                  <a:moveTo>
                    <a:pt x="544" y="0"/>
                  </a:moveTo>
                  <a:lnTo>
                    <a:pt x="697" y="26"/>
                  </a:lnTo>
                  <a:lnTo>
                    <a:pt x="813" y="47"/>
                  </a:lnTo>
                  <a:lnTo>
                    <a:pt x="895" y="61"/>
                  </a:lnTo>
                  <a:lnTo>
                    <a:pt x="950" y="70"/>
                  </a:lnTo>
                  <a:lnTo>
                    <a:pt x="983" y="76"/>
                  </a:lnTo>
                  <a:lnTo>
                    <a:pt x="1001" y="79"/>
                  </a:lnTo>
                  <a:lnTo>
                    <a:pt x="1007" y="80"/>
                  </a:lnTo>
                  <a:lnTo>
                    <a:pt x="1008" y="80"/>
                  </a:lnTo>
                  <a:lnTo>
                    <a:pt x="1006" y="95"/>
                  </a:lnTo>
                  <a:lnTo>
                    <a:pt x="1000" y="135"/>
                  </a:lnTo>
                  <a:lnTo>
                    <a:pt x="995" y="163"/>
                  </a:lnTo>
                  <a:lnTo>
                    <a:pt x="990" y="195"/>
                  </a:lnTo>
                  <a:lnTo>
                    <a:pt x="983" y="228"/>
                  </a:lnTo>
                  <a:lnTo>
                    <a:pt x="975" y="265"/>
                  </a:lnTo>
                  <a:lnTo>
                    <a:pt x="966" y="302"/>
                  </a:lnTo>
                  <a:lnTo>
                    <a:pt x="955" y="339"/>
                  </a:lnTo>
                  <a:lnTo>
                    <a:pt x="945" y="376"/>
                  </a:lnTo>
                  <a:lnTo>
                    <a:pt x="932" y="412"/>
                  </a:lnTo>
                  <a:lnTo>
                    <a:pt x="924" y="429"/>
                  </a:lnTo>
                  <a:lnTo>
                    <a:pt x="918" y="445"/>
                  </a:lnTo>
                  <a:lnTo>
                    <a:pt x="910" y="461"/>
                  </a:lnTo>
                  <a:lnTo>
                    <a:pt x="901" y="475"/>
                  </a:lnTo>
                  <a:lnTo>
                    <a:pt x="894" y="490"/>
                  </a:lnTo>
                  <a:lnTo>
                    <a:pt x="885" y="502"/>
                  </a:lnTo>
                  <a:lnTo>
                    <a:pt x="876" y="513"/>
                  </a:lnTo>
                  <a:lnTo>
                    <a:pt x="867" y="524"/>
                  </a:lnTo>
                  <a:lnTo>
                    <a:pt x="857" y="534"/>
                  </a:lnTo>
                  <a:lnTo>
                    <a:pt x="847" y="542"/>
                  </a:lnTo>
                  <a:lnTo>
                    <a:pt x="838" y="551"/>
                  </a:lnTo>
                  <a:lnTo>
                    <a:pt x="828" y="560"/>
                  </a:lnTo>
                  <a:lnTo>
                    <a:pt x="808" y="573"/>
                  </a:lnTo>
                  <a:lnTo>
                    <a:pt x="788" y="585"/>
                  </a:lnTo>
                  <a:lnTo>
                    <a:pt x="767" y="595"/>
                  </a:lnTo>
                  <a:lnTo>
                    <a:pt x="747" y="604"/>
                  </a:lnTo>
                  <a:lnTo>
                    <a:pt x="725" y="613"/>
                  </a:lnTo>
                  <a:lnTo>
                    <a:pt x="705" y="620"/>
                  </a:lnTo>
                  <a:lnTo>
                    <a:pt x="683" y="629"/>
                  </a:lnTo>
                  <a:lnTo>
                    <a:pt x="662" y="637"/>
                  </a:lnTo>
                  <a:lnTo>
                    <a:pt x="640" y="647"/>
                  </a:lnTo>
                  <a:lnTo>
                    <a:pt x="618" y="658"/>
                  </a:lnTo>
                  <a:lnTo>
                    <a:pt x="598" y="671"/>
                  </a:lnTo>
                  <a:lnTo>
                    <a:pt x="576" y="686"/>
                  </a:lnTo>
                  <a:lnTo>
                    <a:pt x="565" y="695"/>
                  </a:lnTo>
                  <a:lnTo>
                    <a:pt x="555" y="704"/>
                  </a:lnTo>
                  <a:lnTo>
                    <a:pt x="545" y="714"/>
                  </a:lnTo>
                  <a:lnTo>
                    <a:pt x="534" y="725"/>
                  </a:lnTo>
                  <a:lnTo>
                    <a:pt x="524" y="736"/>
                  </a:lnTo>
                  <a:lnTo>
                    <a:pt x="515" y="748"/>
                  </a:lnTo>
                  <a:lnTo>
                    <a:pt x="507" y="760"/>
                  </a:lnTo>
                  <a:lnTo>
                    <a:pt x="499" y="771"/>
                  </a:lnTo>
                  <a:lnTo>
                    <a:pt x="493" y="784"/>
                  </a:lnTo>
                  <a:lnTo>
                    <a:pt x="487" y="797"/>
                  </a:lnTo>
                  <a:lnTo>
                    <a:pt x="481" y="810"/>
                  </a:lnTo>
                  <a:lnTo>
                    <a:pt x="477" y="824"/>
                  </a:lnTo>
                  <a:lnTo>
                    <a:pt x="468" y="851"/>
                  </a:lnTo>
                  <a:lnTo>
                    <a:pt x="463" y="879"/>
                  </a:lnTo>
                  <a:lnTo>
                    <a:pt x="460" y="906"/>
                  </a:lnTo>
                  <a:lnTo>
                    <a:pt x="457" y="933"/>
                  </a:lnTo>
                  <a:lnTo>
                    <a:pt x="456" y="958"/>
                  </a:lnTo>
                  <a:lnTo>
                    <a:pt x="456" y="982"/>
                  </a:lnTo>
                  <a:lnTo>
                    <a:pt x="457" y="1003"/>
                  </a:lnTo>
                  <a:lnTo>
                    <a:pt x="460" y="1021"/>
                  </a:lnTo>
                  <a:lnTo>
                    <a:pt x="462" y="1048"/>
                  </a:lnTo>
                  <a:lnTo>
                    <a:pt x="464" y="1058"/>
                  </a:lnTo>
                  <a:lnTo>
                    <a:pt x="310" y="1031"/>
                  </a:lnTo>
                  <a:lnTo>
                    <a:pt x="196" y="1011"/>
                  </a:lnTo>
                  <a:lnTo>
                    <a:pt x="113" y="997"/>
                  </a:lnTo>
                  <a:lnTo>
                    <a:pt x="58" y="987"/>
                  </a:lnTo>
                  <a:lnTo>
                    <a:pt x="24" y="981"/>
                  </a:lnTo>
                  <a:lnTo>
                    <a:pt x="7" y="979"/>
                  </a:lnTo>
                  <a:lnTo>
                    <a:pt x="2" y="978"/>
                  </a:lnTo>
                  <a:lnTo>
                    <a:pt x="0" y="977"/>
                  </a:lnTo>
                  <a:lnTo>
                    <a:pt x="3" y="960"/>
                  </a:lnTo>
                  <a:lnTo>
                    <a:pt x="11" y="916"/>
                  </a:lnTo>
                  <a:lnTo>
                    <a:pt x="18" y="886"/>
                  </a:lnTo>
                  <a:lnTo>
                    <a:pt x="26" y="851"/>
                  </a:lnTo>
                  <a:lnTo>
                    <a:pt x="36" y="814"/>
                  </a:lnTo>
                  <a:lnTo>
                    <a:pt x="47" y="775"/>
                  </a:lnTo>
                  <a:lnTo>
                    <a:pt x="59" y="734"/>
                  </a:lnTo>
                  <a:lnTo>
                    <a:pt x="74" y="694"/>
                  </a:lnTo>
                  <a:lnTo>
                    <a:pt x="81" y="673"/>
                  </a:lnTo>
                  <a:lnTo>
                    <a:pt x="89" y="654"/>
                  </a:lnTo>
                  <a:lnTo>
                    <a:pt x="98" y="634"/>
                  </a:lnTo>
                  <a:lnTo>
                    <a:pt x="106" y="616"/>
                  </a:lnTo>
                  <a:lnTo>
                    <a:pt x="116" y="598"/>
                  </a:lnTo>
                  <a:lnTo>
                    <a:pt x="126" y="581"/>
                  </a:lnTo>
                  <a:lnTo>
                    <a:pt x="135" y="565"/>
                  </a:lnTo>
                  <a:lnTo>
                    <a:pt x="145" y="550"/>
                  </a:lnTo>
                  <a:lnTo>
                    <a:pt x="157" y="536"/>
                  </a:lnTo>
                  <a:lnTo>
                    <a:pt x="168" y="524"/>
                  </a:lnTo>
                  <a:lnTo>
                    <a:pt x="180" y="513"/>
                  </a:lnTo>
                  <a:lnTo>
                    <a:pt x="192" y="504"/>
                  </a:lnTo>
                  <a:lnTo>
                    <a:pt x="216" y="487"/>
                  </a:lnTo>
                  <a:lnTo>
                    <a:pt x="240" y="473"/>
                  </a:lnTo>
                  <a:lnTo>
                    <a:pt x="265" y="460"/>
                  </a:lnTo>
                  <a:lnTo>
                    <a:pt x="289" y="448"/>
                  </a:lnTo>
                  <a:lnTo>
                    <a:pt x="335" y="428"/>
                  </a:lnTo>
                  <a:lnTo>
                    <a:pt x="381" y="406"/>
                  </a:lnTo>
                  <a:lnTo>
                    <a:pt x="402" y="396"/>
                  </a:lnTo>
                  <a:lnTo>
                    <a:pt x="423" y="384"/>
                  </a:lnTo>
                  <a:lnTo>
                    <a:pt x="442" y="370"/>
                  </a:lnTo>
                  <a:lnTo>
                    <a:pt x="461" y="354"/>
                  </a:lnTo>
                  <a:lnTo>
                    <a:pt x="469" y="347"/>
                  </a:lnTo>
                  <a:lnTo>
                    <a:pt x="478" y="338"/>
                  </a:lnTo>
                  <a:lnTo>
                    <a:pt x="487" y="329"/>
                  </a:lnTo>
                  <a:lnTo>
                    <a:pt x="495" y="319"/>
                  </a:lnTo>
                  <a:lnTo>
                    <a:pt x="503" y="308"/>
                  </a:lnTo>
                  <a:lnTo>
                    <a:pt x="510" y="297"/>
                  </a:lnTo>
                  <a:lnTo>
                    <a:pt x="517" y="284"/>
                  </a:lnTo>
                  <a:lnTo>
                    <a:pt x="524" y="271"/>
                  </a:lnTo>
                  <a:lnTo>
                    <a:pt x="534" y="244"/>
                  </a:lnTo>
                  <a:lnTo>
                    <a:pt x="543" y="217"/>
                  </a:lnTo>
                  <a:lnTo>
                    <a:pt x="548" y="190"/>
                  </a:lnTo>
                  <a:lnTo>
                    <a:pt x="552" y="165"/>
                  </a:lnTo>
                  <a:lnTo>
                    <a:pt x="556" y="142"/>
                  </a:lnTo>
                  <a:lnTo>
                    <a:pt x="557" y="119"/>
                  </a:lnTo>
                  <a:lnTo>
                    <a:pt x="558" y="98"/>
                  </a:lnTo>
                  <a:lnTo>
                    <a:pt x="557" y="79"/>
                  </a:lnTo>
                  <a:lnTo>
                    <a:pt x="556" y="62"/>
                  </a:lnTo>
                  <a:lnTo>
                    <a:pt x="553" y="46"/>
                  </a:lnTo>
                  <a:lnTo>
                    <a:pt x="551" y="33"/>
                  </a:lnTo>
                  <a:lnTo>
                    <a:pt x="549" y="21"/>
                  </a:lnTo>
                  <a:lnTo>
                    <a:pt x="546" y="6"/>
                  </a:lnTo>
                  <a:lnTo>
                    <a:pt x="544" y="0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4" name="Freeform 44"/>
            <p:cNvSpPr>
              <a:spLocks noEditPoints="1"/>
            </p:cNvSpPr>
            <p:nvPr userDrawn="1"/>
          </p:nvSpPr>
          <p:spPr bwMode="auto">
            <a:xfrm>
              <a:off x="4937" y="3966"/>
              <a:ext cx="595" cy="95"/>
            </a:xfrm>
            <a:custGeom>
              <a:avLst/>
              <a:gdLst/>
              <a:ahLst/>
              <a:cxnLst>
                <a:cxn ang="0">
                  <a:pos x="1694" y="262"/>
                </a:cxn>
                <a:cxn ang="0">
                  <a:pos x="1624" y="220"/>
                </a:cxn>
                <a:cxn ang="0">
                  <a:pos x="1736" y="172"/>
                </a:cxn>
                <a:cxn ang="0">
                  <a:pos x="1705" y="99"/>
                </a:cxn>
                <a:cxn ang="0">
                  <a:pos x="1732" y="155"/>
                </a:cxn>
                <a:cxn ang="0">
                  <a:pos x="1609" y="196"/>
                </a:cxn>
                <a:cxn ang="0">
                  <a:pos x="1623" y="275"/>
                </a:cxn>
                <a:cxn ang="0">
                  <a:pos x="1739" y="245"/>
                </a:cxn>
                <a:cxn ang="0">
                  <a:pos x="1780" y="260"/>
                </a:cxn>
                <a:cxn ang="0">
                  <a:pos x="1757" y="114"/>
                </a:cxn>
                <a:cxn ang="0">
                  <a:pos x="1657" y="80"/>
                </a:cxn>
                <a:cxn ang="0">
                  <a:pos x="1632" y="143"/>
                </a:cxn>
                <a:cxn ang="0">
                  <a:pos x="1356" y="164"/>
                </a:cxn>
                <a:cxn ang="0">
                  <a:pos x="1411" y="96"/>
                </a:cxn>
                <a:cxn ang="0">
                  <a:pos x="1470" y="156"/>
                </a:cxn>
                <a:cxn ang="0">
                  <a:pos x="1456" y="81"/>
                </a:cxn>
                <a:cxn ang="0">
                  <a:pos x="1356" y="116"/>
                </a:cxn>
                <a:cxn ang="0">
                  <a:pos x="1275" y="104"/>
                </a:cxn>
                <a:cxn ang="0">
                  <a:pos x="1156" y="95"/>
                </a:cxn>
                <a:cxn ang="0">
                  <a:pos x="1126" y="212"/>
                </a:cxn>
                <a:cxn ang="0">
                  <a:pos x="1213" y="285"/>
                </a:cxn>
                <a:cxn ang="0">
                  <a:pos x="1295" y="230"/>
                </a:cxn>
                <a:cxn ang="0">
                  <a:pos x="1190" y="262"/>
                </a:cxn>
                <a:cxn ang="0">
                  <a:pos x="1148" y="168"/>
                </a:cxn>
                <a:cxn ang="0">
                  <a:pos x="1220" y="96"/>
                </a:cxn>
                <a:cxn ang="0">
                  <a:pos x="1276" y="168"/>
                </a:cxn>
                <a:cxn ang="0">
                  <a:pos x="804" y="78"/>
                </a:cxn>
                <a:cxn ang="0">
                  <a:pos x="732" y="171"/>
                </a:cxn>
                <a:cxn ang="0">
                  <a:pos x="786" y="278"/>
                </a:cxn>
                <a:cxn ang="0">
                  <a:pos x="900" y="248"/>
                </a:cxn>
                <a:cxn ang="0">
                  <a:pos x="906" y="122"/>
                </a:cxn>
                <a:cxn ang="0">
                  <a:pos x="842" y="99"/>
                </a:cxn>
                <a:cxn ang="0">
                  <a:pos x="895" y="173"/>
                </a:cxn>
                <a:cxn ang="0">
                  <a:pos x="856" y="258"/>
                </a:cxn>
                <a:cxn ang="0">
                  <a:pos x="770" y="233"/>
                </a:cxn>
                <a:cxn ang="0">
                  <a:pos x="766" y="136"/>
                </a:cxn>
                <a:cxn ang="0">
                  <a:pos x="695" y="6"/>
                </a:cxn>
                <a:cxn ang="0">
                  <a:pos x="465" y="274"/>
                </a:cxn>
                <a:cxn ang="0">
                  <a:pos x="612" y="261"/>
                </a:cxn>
                <a:cxn ang="0">
                  <a:pos x="622" y="168"/>
                </a:cxn>
                <a:cxn ang="0">
                  <a:pos x="458" y="93"/>
                </a:cxn>
                <a:cxn ang="0">
                  <a:pos x="510" y="23"/>
                </a:cxn>
                <a:cxn ang="0">
                  <a:pos x="596" y="70"/>
                </a:cxn>
                <a:cxn ang="0">
                  <a:pos x="580" y="12"/>
                </a:cxn>
                <a:cxn ang="0">
                  <a:pos x="452" y="23"/>
                </a:cxn>
                <a:cxn ang="0">
                  <a:pos x="439" y="115"/>
                </a:cxn>
                <a:cxn ang="0">
                  <a:pos x="602" y="188"/>
                </a:cxn>
                <a:cxn ang="0">
                  <a:pos x="571" y="256"/>
                </a:cxn>
                <a:cxn ang="0">
                  <a:pos x="452" y="225"/>
                </a:cxn>
                <a:cxn ang="0">
                  <a:pos x="266" y="33"/>
                </a:cxn>
                <a:cxn ang="0">
                  <a:pos x="256" y="12"/>
                </a:cxn>
                <a:cxn ang="0">
                  <a:pos x="260" y="280"/>
                </a:cxn>
                <a:cxn ang="0">
                  <a:pos x="18" y="115"/>
                </a:cxn>
                <a:cxn ang="0">
                  <a:pos x="12" y="239"/>
                </a:cxn>
                <a:cxn ang="0">
                  <a:pos x="124" y="281"/>
                </a:cxn>
                <a:cxn ang="0">
                  <a:pos x="186" y="181"/>
                </a:cxn>
                <a:cxn ang="0">
                  <a:pos x="124" y="81"/>
                </a:cxn>
                <a:cxn ang="0">
                  <a:pos x="149" y="129"/>
                </a:cxn>
                <a:cxn ang="0">
                  <a:pos x="153" y="226"/>
                </a:cxn>
                <a:cxn ang="0">
                  <a:pos x="69" y="262"/>
                </a:cxn>
                <a:cxn ang="0">
                  <a:pos x="23" y="181"/>
                </a:cxn>
                <a:cxn ang="0">
                  <a:pos x="69" y="101"/>
                </a:cxn>
              </a:cxnLst>
              <a:rect l="0" t="0" r="r" b="b"/>
              <a:pathLst>
                <a:path w="1783" h="285">
                  <a:moveTo>
                    <a:pt x="1736" y="203"/>
                  </a:moveTo>
                  <a:lnTo>
                    <a:pt x="1736" y="211"/>
                  </a:lnTo>
                  <a:lnTo>
                    <a:pt x="1735" y="217"/>
                  </a:lnTo>
                  <a:lnTo>
                    <a:pt x="1734" y="224"/>
                  </a:lnTo>
                  <a:lnTo>
                    <a:pt x="1731" y="229"/>
                  </a:lnTo>
                  <a:lnTo>
                    <a:pt x="1729" y="235"/>
                  </a:lnTo>
                  <a:lnTo>
                    <a:pt x="1725" y="240"/>
                  </a:lnTo>
                  <a:lnTo>
                    <a:pt x="1721" y="244"/>
                  </a:lnTo>
                  <a:lnTo>
                    <a:pt x="1716" y="249"/>
                  </a:lnTo>
                  <a:lnTo>
                    <a:pt x="1712" y="253"/>
                  </a:lnTo>
                  <a:lnTo>
                    <a:pt x="1706" y="256"/>
                  </a:lnTo>
                  <a:lnTo>
                    <a:pt x="1701" y="258"/>
                  </a:lnTo>
                  <a:lnTo>
                    <a:pt x="1694" y="262"/>
                  </a:lnTo>
                  <a:lnTo>
                    <a:pt x="1688" y="263"/>
                  </a:lnTo>
                  <a:lnTo>
                    <a:pt x="1681" y="265"/>
                  </a:lnTo>
                  <a:lnTo>
                    <a:pt x="1675" y="265"/>
                  </a:lnTo>
                  <a:lnTo>
                    <a:pt x="1667" y="266"/>
                  </a:lnTo>
                  <a:lnTo>
                    <a:pt x="1660" y="265"/>
                  </a:lnTo>
                  <a:lnTo>
                    <a:pt x="1651" y="263"/>
                  </a:lnTo>
                  <a:lnTo>
                    <a:pt x="1644" y="260"/>
                  </a:lnTo>
                  <a:lnTo>
                    <a:pt x="1637" y="255"/>
                  </a:lnTo>
                  <a:lnTo>
                    <a:pt x="1632" y="250"/>
                  </a:lnTo>
                  <a:lnTo>
                    <a:pt x="1627" y="242"/>
                  </a:lnTo>
                  <a:lnTo>
                    <a:pt x="1624" y="235"/>
                  </a:lnTo>
                  <a:lnTo>
                    <a:pt x="1623" y="226"/>
                  </a:lnTo>
                  <a:lnTo>
                    <a:pt x="1624" y="220"/>
                  </a:lnTo>
                  <a:lnTo>
                    <a:pt x="1626" y="214"/>
                  </a:lnTo>
                  <a:lnTo>
                    <a:pt x="1628" y="209"/>
                  </a:lnTo>
                  <a:lnTo>
                    <a:pt x="1632" y="204"/>
                  </a:lnTo>
                  <a:lnTo>
                    <a:pt x="1637" y="200"/>
                  </a:lnTo>
                  <a:lnTo>
                    <a:pt x="1641" y="197"/>
                  </a:lnTo>
                  <a:lnTo>
                    <a:pt x="1648" y="194"/>
                  </a:lnTo>
                  <a:lnTo>
                    <a:pt x="1654" y="191"/>
                  </a:lnTo>
                  <a:lnTo>
                    <a:pt x="1684" y="185"/>
                  </a:lnTo>
                  <a:lnTo>
                    <a:pt x="1716" y="181"/>
                  </a:lnTo>
                  <a:lnTo>
                    <a:pt x="1721" y="180"/>
                  </a:lnTo>
                  <a:lnTo>
                    <a:pt x="1728" y="177"/>
                  </a:lnTo>
                  <a:lnTo>
                    <a:pt x="1732" y="175"/>
                  </a:lnTo>
                  <a:lnTo>
                    <a:pt x="1736" y="172"/>
                  </a:lnTo>
                  <a:lnTo>
                    <a:pt x="1736" y="172"/>
                  </a:lnTo>
                  <a:lnTo>
                    <a:pt x="1736" y="203"/>
                  </a:lnTo>
                  <a:close/>
                  <a:moveTo>
                    <a:pt x="1632" y="143"/>
                  </a:moveTo>
                  <a:lnTo>
                    <a:pt x="1634" y="131"/>
                  </a:lnTo>
                  <a:lnTo>
                    <a:pt x="1636" y="121"/>
                  </a:lnTo>
                  <a:lnTo>
                    <a:pt x="1641" y="114"/>
                  </a:lnTo>
                  <a:lnTo>
                    <a:pt x="1648" y="107"/>
                  </a:lnTo>
                  <a:lnTo>
                    <a:pt x="1655" y="103"/>
                  </a:lnTo>
                  <a:lnTo>
                    <a:pt x="1664" y="100"/>
                  </a:lnTo>
                  <a:lnTo>
                    <a:pt x="1674" y="97"/>
                  </a:lnTo>
                  <a:lnTo>
                    <a:pt x="1685" y="96"/>
                  </a:lnTo>
                  <a:lnTo>
                    <a:pt x="1695" y="96"/>
                  </a:lnTo>
                  <a:lnTo>
                    <a:pt x="1705" y="99"/>
                  </a:lnTo>
                  <a:lnTo>
                    <a:pt x="1714" y="101"/>
                  </a:lnTo>
                  <a:lnTo>
                    <a:pt x="1721" y="105"/>
                  </a:lnTo>
                  <a:lnTo>
                    <a:pt x="1726" y="107"/>
                  </a:lnTo>
                  <a:lnTo>
                    <a:pt x="1728" y="110"/>
                  </a:lnTo>
                  <a:lnTo>
                    <a:pt x="1731" y="114"/>
                  </a:lnTo>
                  <a:lnTo>
                    <a:pt x="1733" y="117"/>
                  </a:lnTo>
                  <a:lnTo>
                    <a:pt x="1734" y="121"/>
                  </a:lnTo>
                  <a:lnTo>
                    <a:pt x="1735" y="126"/>
                  </a:lnTo>
                  <a:lnTo>
                    <a:pt x="1736" y="131"/>
                  </a:lnTo>
                  <a:lnTo>
                    <a:pt x="1736" y="137"/>
                  </a:lnTo>
                  <a:lnTo>
                    <a:pt x="1736" y="144"/>
                  </a:lnTo>
                  <a:lnTo>
                    <a:pt x="1735" y="150"/>
                  </a:lnTo>
                  <a:lnTo>
                    <a:pt x="1732" y="155"/>
                  </a:lnTo>
                  <a:lnTo>
                    <a:pt x="1729" y="158"/>
                  </a:lnTo>
                  <a:lnTo>
                    <a:pt x="1725" y="160"/>
                  </a:lnTo>
                  <a:lnTo>
                    <a:pt x="1719" y="162"/>
                  </a:lnTo>
                  <a:lnTo>
                    <a:pt x="1713" y="163"/>
                  </a:lnTo>
                  <a:lnTo>
                    <a:pt x="1706" y="164"/>
                  </a:lnTo>
                  <a:lnTo>
                    <a:pt x="1687" y="167"/>
                  </a:lnTo>
                  <a:lnTo>
                    <a:pt x="1667" y="169"/>
                  </a:lnTo>
                  <a:lnTo>
                    <a:pt x="1649" y="172"/>
                  </a:lnTo>
                  <a:lnTo>
                    <a:pt x="1633" y="177"/>
                  </a:lnTo>
                  <a:lnTo>
                    <a:pt x="1626" y="181"/>
                  </a:lnTo>
                  <a:lnTo>
                    <a:pt x="1620" y="185"/>
                  </a:lnTo>
                  <a:lnTo>
                    <a:pt x="1613" y="189"/>
                  </a:lnTo>
                  <a:lnTo>
                    <a:pt x="1609" y="196"/>
                  </a:lnTo>
                  <a:lnTo>
                    <a:pt x="1605" y="202"/>
                  </a:lnTo>
                  <a:lnTo>
                    <a:pt x="1601" y="210"/>
                  </a:lnTo>
                  <a:lnTo>
                    <a:pt x="1600" y="218"/>
                  </a:lnTo>
                  <a:lnTo>
                    <a:pt x="1599" y="228"/>
                  </a:lnTo>
                  <a:lnTo>
                    <a:pt x="1599" y="235"/>
                  </a:lnTo>
                  <a:lnTo>
                    <a:pt x="1600" y="242"/>
                  </a:lnTo>
                  <a:lnTo>
                    <a:pt x="1603" y="248"/>
                  </a:lnTo>
                  <a:lnTo>
                    <a:pt x="1605" y="254"/>
                  </a:lnTo>
                  <a:lnTo>
                    <a:pt x="1608" y="260"/>
                  </a:lnTo>
                  <a:lnTo>
                    <a:pt x="1611" y="264"/>
                  </a:lnTo>
                  <a:lnTo>
                    <a:pt x="1614" y="268"/>
                  </a:lnTo>
                  <a:lnTo>
                    <a:pt x="1619" y="271"/>
                  </a:lnTo>
                  <a:lnTo>
                    <a:pt x="1623" y="275"/>
                  </a:lnTo>
                  <a:lnTo>
                    <a:pt x="1628" y="278"/>
                  </a:lnTo>
                  <a:lnTo>
                    <a:pt x="1634" y="280"/>
                  </a:lnTo>
                  <a:lnTo>
                    <a:pt x="1640" y="282"/>
                  </a:lnTo>
                  <a:lnTo>
                    <a:pt x="1652" y="285"/>
                  </a:lnTo>
                  <a:lnTo>
                    <a:pt x="1666" y="285"/>
                  </a:lnTo>
                  <a:lnTo>
                    <a:pt x="1679" y="285"/>
                  </a:lnTo>
                  <a:lnTo>
                    <a:pt x="1691" y="283"/>
                  </a:lnTo>
                  <a:lnTo>
                    <a:pt x="1701" y="280"/>
                  </a:lnTo>
                  <a:lnTo>
                    <a:pt x="1709" y="276"/>
                  </a:lnTo>
                  <a:lnTo>
                    <a:pt x="1718" y="269"/>
                  </a:lnTo>
                  <a:lnTo>
                    <a:pt x="1725" y="263"/>
                  </a:lnTo>
                  <a:lnTo>
                    <a:pt x="1732" y="255"/>
                  </a:lnTo>
                  <a:lnTo>
                    <a:pt x="1739" y="245"/>
                  </a:lnTo>
                  <a:lnTo>
                    <a:pt x="1739" y="245"/>
                  </a:lnTo>
                  <a:lnTo>
                    <a:pt x="1739" y="253"/>
                  </a:lnTo>
                  <a:lnTo>
                    <a:pt x="1740" y="260"/>
                  </a:lnTo>
                  <a:lnTo>
                    <a:pt x="1742" y="265"/>
                  </a:lnTo>
                  <a:lnTo>
                    <a:pt x="1744" y="270"/>
                  </a:lnTo>
                  <a:lnTo>
                    <a:pt x="1747" y="275"/>
                  </a:lnTo>
                  <a:lnTo>
                    <a:pt x="1753" y="278"/>
                  </a:lnTo>
                  <a:lnTo>
                    <a:pt x="1759" y="279"/>
                  </a:lnTo>
                  <a:lnTo>
                    <a:pt x="1768" y="280"/>
                  </a:lnTo>
                  <a:lnTo>
                    <a:pt x="1775" y="280"/>
                  </a:lnTo>
                  <a:lnTo>
                    <a:pt x="1783" y="279"/>
                  </a:lnTo>
                  <a:lnTo>
                    <a:pt x="1783" y="258"/>
                  </a:lnTo>
                  <a:lnTo>
                    <a:pt x="1780" y="260"/>
                  </a:lnTo>
                  <a:lnTo>
                    <a:pt x="1775" y="260"/>
                  </a:lnTo>
                  <a:lnTo>
                    <a:pt x="1772" y="260"/>
                  </a:lnTo>
                  <a:lnTo>
                    <a:pt x="1769" y="258"/>
                  </a:lnTo>
                  <a:lnTo>
                    <a:pt x="1767" y="257"/>
                  </a:lnTo>
                  <a:lnTo>
                    <a:pt x="1765" y="256"/>
                  </a:lnTo>
                  <a:lnTo>
                    <a:pt x="1763" y="254"/>
                  </a:lnTo>
                  <a:lnTo>
                    <a:pt x="1762" y="252"/>
                  </a:lnTo>
                  <a:lnTo>
                    <a:pt x="1761" y="249"/>
                  </a:lnTo>
                  <a:lnTo>
                    <a:pt x="1761" y="245"/>
                  </a:lnTo>
                  <a:lnTo>
                    <a:pt x="1761" y="140"/>
                  </a:lnTo>
                  <a:lnTo>
                    <a:pt x="1760" y="130"/>
                  </a:lnTo>
                  <a:lnTo>
                    <a:pt x="1759" y="122"/>
                  </a:lnTo>
                  <a:lnTo>
                    <a:pt x="1757" y="114"/>
                  </a:lnTo>
                  <a:lnTo>
                    <a:pt x="1755" y="107"/>
                  </a:lnTo>
                  <a:lnTo>
                    <a:pt x="1752" y="102"/>
                  </a:lnTo>
                  <a:lnTo>
                    <a:pt x="1747" y="96"/>
                  </a:lnTo>
                  <a:lnTo>
                    <a:pt x="1743" y="92"/>
                  </a:lnTo>
                  <a:lnTo>
                    <a:pt x="1738" y="88"/>
                  </a:lnTo>
                  <a:lnTo>
                    <a:pt x="1732" y="85"/>
                  </a:lnTo>
                  <a:lnTo>
                    <a:pt x="1727" y="82"/>
                  </a:lnTo>
                  <a:lnTo>
                    <a:pt x="1720" y="80"/>
                  </a:lnTo>
                  <a:lnTo>
                    <a:pt x="1715" y="79"/>
                  </a:lnTo>
                  <a:lnTo>
                    <a:pt x="1701" y="77"/>
                  </a:lnTo>
                  <a:lnTo>
                    <a:pt x="1688" y="76"/>
                  </a:lnTo>
                  <a:lnTo>
                    <a:pt x="1672" y="77"/>
                  </a:lnTo>
                  <a:lnTo>
                    <a:pt x="1657" y="80"/>
                  </a:lnTo>
                  <a:lnTo>
                    <a:pt x="1650" y="82"/>
                  </a:lnTo>
                  <a:lnTo>
                    <a:pt x="1644" y="85"/>
                  </a:lnTo>
                  <a:lnTo>
                    <a:pt x="1637" y="88"/>
                  </a:lnTo>
                  <a:lnTo>
                    <a:pt x="1632" y="92"/>
                  </a:lnTo>
                  <a:lnTo>
                    <a:pt x="1627" y="96"/>
                  </a:lnTo>
                  <a:lnTo>
                    <a:pt x="1622" y="101"/>
                  </a:lnTo>
                  <a:lnTo>
                    <a:pt x="1619" y="106"/>
                  </a:lnTo>
                  <a:lnTo>
                    <a:pt x="1615" y="113"/>
                  </a:lnTo>
                  <a:lnTo>
                    <a:pt x="1612" y="119"/>
                  </a:lnTo>
                  <a:lnTo>
                    <a:pt x="1610" y="127"/>
                  </a:lnTo>
                  <a:lnTo>
                    <a:pt x="1609" y="134"/>
                  </a:lnTo>
                  <a:lnTo>
                    <a:pt x="1608" y="143"/>
                  </a:lnTo>
                  <a:lnTo>
                    <a:pt x="1632" y="143"/>
                  </a:lnTo>
                  <a:close/>
                  <a:moveTo>
                    <a:pt x="1540" y="280"/>
                  </a:moveTo>
                  <a:lnTo>
                    <a:pt x="1564" y="280"/>
                  </a:lnTo>
                  <a:lnTo>
                    <a:pt x="1564" y="82"/>
                  </a:lnTo>
                  <a:lnTo>
                    <a:pt x="1540" y="82"/>
                  </a:lnTo>
                  <a:lnTo>
                    <a:pt x="1540" y="280"/>
                  </a:lnTo>
                  <a:close/>
                  <a:moveTo>
                    <a:pt x="1540" y="45"/>
                  </a:moveTo>
                  <a:lnTo>
                    <a:pt x="1564" y="45"/>
                  </a:lnTo>
                  <a:lnTo>
                    <a:pt x="1564" y="6"/>
                  </a:lnTo>
                  <a:lnTo>
                    <a:pt x="1540" y="6"/>
                  </a:lnTo>
                  <a:lnTo>
                    <a:pt x="1540" y="45"/>
                  </a:lnTo>
                  <a:close/>
                  <a:moveTo>
                    <a:pt x="1332" y="280"/>
                  </a:moveTo>
                  <a:lnTo>
                    <a:pt x="1356" y="280"/>
                  </a:lnTo>
                  <a:lnTo>
                    <a:pt x="1356" y="164"/>
                  </a:lnTo>
                  <a:lnTo>
                    <a:pt x="1358" y="150"/>
                  </a:lnTo>
                  <a:lnTo>
                    <a:pt x="1362" y="137"/>
                  </a:lnTo>
                  <a:lnTo>
                    <a:pt x="1364" y="131"/>
                  </a:lnTo>
                  <a:lnTo>
                    <a:pt x="1367" y="126"/>
                  </a:lnTo>
                  <a:lnTo>
                    <a:pt x="1370" y="120"/>
                  </a:lnTo>
                  <a:lnTo>
                    <a:pt x="1374" y="116"/>
                  </a:lnTo>
                  <a:lnTo>
                    <a:pt x="1378" y="112"/>
                  </a:lnTo>
                  <a:lnTo>
                    <a:pt x="1382" y="107"/>
                  </a:lnTo>
                  <a:lnTo>
                    <a:pt x="1388" y="104"/>
                  </a:lnTo>
                  <a:lnTo>
                    <a:pt x="1393" y="102"/>
                  </a:lnTo>
                  <a:lnTo>
                    <a:pt x="1398" y="100"/>
                  </a:lnTo>
                  <a:lnTo>
                    <a:pt x="1405" y="97"/>
                  </a:lnTo>
                  <a:lnTo>
                    <a:pt x="1411" y="96"/>
                  </a:lnTo>
                  <a:lnTo>
                    <a:pt x="1419" y="96"/>
                  </a:lnTo>
                  <a:lnTo>
                    <a:pt x="1425" y="96"/>
                  </a:lnTo>
                  <a:lnTo>
                    <a:pt x="1432" y="97"/>
                  </a:lnTo>
                  <a:lnTo>
                    <a:pt x="1438" y="99"/>
                  </a:lnTo>
                  <a:lnTo>
                    <a:pt x="1444" y="101"/>
                  </a:lnTo>
                  <a:lnTo>
                    <a:pt x="1448" y="104"/>
                  </a:lnTo>
                  <a:lnTo>
                    <a:pt x="1452" y="106"/>
                  </a:lnTo>
                  <a:lnTo>
                    <a:pt x="1456" y="109"/>
                  </a:lnTo>
                  <a:lnTo>
                    <a:pt x="1459" y="114"/>
                  </a:lnTo>
                  <a:lnTo>
                    <a:pt x="1463" y="122"/>
                  </a:lnTo>
                  <a:lnTo>
                    <a:pt x="1466" y="133"/>
                  </a:lnTo>
                  <a:lnTo>
                    <a:pt x="1469" y="144"/>
                  </a:lnTo>
                  <a:lnTo>
                    <a:pt x="1470" y="156"/>
                  </a:lnTo>
                  <a:lnTo>
                    <a:pt x="1470" y="280"/>
                  </a:lnTo>
                  <a:lnTo>
                    <a:pt x="1493" y="280"/>
                  </a:lnTo>
                  <a:lnTo>
                    <a:pt x="1493" y="153"/>
                  </a:lnTo>
                  <a:lnTo>
                    <a:pt x="1492" y="135"/>
                  </a:lnTo>
                  <a:lnTo>
                    <a:pt x="1490" y="120"/>
                  </a:lnTo>
                  <a:lnTo>
                    <a:pt x="1488" y="114"/>
                  </a:lnTo>
                  <a:lnTo>
                    <a:pt x="1485" y="107"/>
                  </a:lnTo>
                  <a:lnTo>
                    <a:pt x="1482" y="102"/>
                  </a:lnTo>
                  <a:lnTo>
                    <a:pt x="1478" y="96"/>
                  </a:lnTo>
                  <a:lnTo>
                    <a:pt x="1474" y="92"/>
                  </a:lnTo>
                  <a:lnTo>
                    <a:pt x="1469" y="88"/>
                  </a:lnTo>
                  <a:lnTo>
                    <a:pt x="1462" y="85"/>
                  </a:lnTo>
                  <a:lnTo>
                    <a:pt x="1456" y="81"/>
                  </a:lnTo>
                  <a:lnTo>
                    <a:pt x="1448" y="79"/>
                  </a:lnTo>
                  <a:lnTo>
                    <a:pt x="1439" y="78"/>
                  </a:lnTo>
                  <a:lnTo>
                    <a:pt x="1431" y="77"/>
                  </a:lnTo>
                  <a:lnTo>
                    <a:pt x="1421" y="76"/>
                  </a:lnTo>
                  <a:lnTo>
                    <a:pt x="1410" y="77"/>
                  </a:lnTo>
                  <a:lnTo>
                    <a:pt x="1401" y="79"/>
                  </a:lnTo>
                  <a:lnTo>
                    <a:pt x="1391" y="82"/>
                  </a:lnTo>
                  <a:lnTo>
                    <a:pt x="1382" y="87"/>
                  </a:lnTo>
                  <a:lnTo>
                    <a:pt x="1375" y="93"/>
                  </a:lnTo>
                  <a:lnTo>
                    <a:pt x="1367" y="100"/>
                  </a:lnTo>
                  <a:lnTo>
                    <a:pt x="1362" y="107"/>
                  </a:lnTo>
                  <a:lnTo>
                    <a:pt x="1357" y="116"/>
                  </a:lnTo>
                  <a:lnTo>
                    <a:pt x="1356" y="116"/>
                  </a:lnTo>
                  <a:lnTo>
                    <a:pt x="1356" y="82"/>
                  </a:lnTo>
                  <a:lnTo>
                    <a:pt x="1332" y="82"/>
                  </a:lnTo>
                  <a:lnTo>
                    <a:pt x="1332" y="280"/>
                  </a:lnTo>
                  <a:close/>
                  <a:moveTo>
                    <a:pt x="1300" y="187"/>
                  </a:moveTo>
                  <a:lnTo>
                    <a:pt x="1300" y="177"/>
                  </a:lnTo>
                  <a:lnTo>
                    <a:pt x="1299" y="167"/>
                  </a:lnTo>
                  <a:lnTo>
                    <a:pt x="1298" y="157"/>
                  </a:lnTo>
                  <a:lnTo>
                    <a:pt x="1296" y="146"/>
                  </a:lnTo>
                  <a:lnTo>
                    <a:pt x="1294" y="137"/>
                  </a:lnTo>
                  <a:lnTo>
                    <a:pt x="1290" y="128"/>
                  </a:lnTo>
                  <a:lnTo>
                    <a:pt x="1286" y="119"/>
                  </a:lnTo>
                  <a:lnTo>
                    <a:pt x="1281" y="110"/>
                  </a:lnTo>
                  <a:lnTo>
                    <a:pt x="1275" y="104"/>
                  </a:lnTo>
                  <a:lnTo>
                    <a:pt x="1269" y="96"/>
                  </a:lnTo>
                  <a:lnTo>
                    <a:pt x="1261" y="91"/>
                  </a:lnTo>
                  <a:lnTo>
                    <a:pt x="1254" y="86"/>
                  </a:lnTo>
                  <a:lnTo>
                    <a:pt x="1245" y="81"/>
                  </a:lnTo>
                  <a:lnTo>
                    <a:pt x="1235" y="79"/>
                  </a:lnTo>
                  <a:lnTo>
                    <a:pt x="1224" y="77"/>
                  </a:lnTo>
                  <a:lnTo>
                    <a:pt x="1213" y="76"/>
                  </a:lnTo>
                  <a:lnTo>
                    <a:pt x="1202" y="77"/>
                  </a:lnTo>
                  <a:lnTo>
                    <a:pt x="1191" y="78"/>
                  </a:lnTo>
                  <a:lnTo>
                    <a:pt x="1181" y="81"/>
                  </a:lnTo>
                  <a:lnTo>
                    <a:pt x="1173" y="86"/>
                  </a:lnTo>
                  <a:lnTo>
                    <a:pt x="1164" y="90"/>
                  </a:lnTo>
                  <a:lnTo>
                    <a:pt x="1156" y="95"/>
                  </a:lnTo>
                  <a:lnTo>
                    <a:pt x="1150" y="102"/>
                  </a:lnTo>
                  <a:lnTo>
                    <a:pt x="1145" y="109"/>
                  </a:lnTo>
                  <a:lnTo>
                    <a:pt x="1139" y="117"/>
                  </a:lnTo>
                  <a:lnTo>
                    <a:pt x="1135" y="124"/>
                  </a:lnTo>
                  <a:lnTo>
                    <a:pt x="1132" y="133"/>
                  </a:lnTo>
                  <a:lnTo>
                    <a:pt x="1128" y="143"/>
                  </a:lnTo>
                  <a:lnTo>
                    <a:pt x="1126" y="151"/>
                  </a:lnTo>
                  <a:lnTo>
                    <a:pt x="1125" y="161"/>
                  </a:lnTo>
                  <a:lnTo>
                    <a:pt x="1124" y="171"/>
                  </a:lnTo>
                  <a:lnTo>
                    <a:pt x="1123" y="181"/>
                  </a:lnTo>
                  <a:lnTo>
                    <a:pt x="1124" y="191"/>
                  </a:lnTo>
                  <a:lnTo>
                    <a:pt x="1125" y="202"/>
                  </a:lnTo>
                  <a:lnTo>
                    <a:pt x="1126" y="212"/>
                  </a:lnTo>
                  <a:lnTo>
                    <a:pt x="1128" y="222"/>
                  </a:lnTo>
                  <a:lnTo>
                    <a:pt x="1132" y="230"/>
                  </a:lnTo>
                  <a:lnTo>
                    <a:pt x="1135" y="239"/>
                  </a:lnTo>
                  <a:lnTo>
                    <a:pt x="1139" y="248"/>
                  </a:lnTo>
                  <a:lnTo>
                    <a:pt x="1145" y="254"/>
                  </a:lnTo>
                  <a:lnTo>
                    <a:pt x="1150" y="262"/>
                  </a:lnTo>
                  <a:lnTo>
                    <a:pt x="1156" y="267"/>
                  </a:lnTo>
                  <a:lnTo>
                    <a:pt x="1164" y="272"/>
                  </a:lnTo>
                  <a:lnTo>
                    <a:pt x="1173" y="278"/>
                  </a:lnTo>
                  <a:lnTo>
                    <a:pt x="1181" y="281"/>
                  </a:lnTo>
                  <a:lnTo>
                    <a:pt x="1191" y="283"/>
                  </a:lnTo>
                  <a:lnTo>
                    <a:pt x="1202" y="285"/>
                  </a:lnTo>
                  <a:lnTo>
                    <a:pt x="1213" y="285"/>
                  </a:lnTo>
                  <a:lnTo>
                    <a:pt x="1222" y="285"/>
                  </a:lnTo>
                  <a:lnTo>
                    <a:pt x="1231" y="284"/>
                  </a:lnTo>
                  <a:lnTo>
                    <a:pt x="1239" y="283"/>
                  </a:lnTo>
                  <a:lnTo>
                    <a:pt x="1246" y="281"/>
                  </a:lnTo>
                  <a:lnTo>
                    <a:pt x="1254" y="279"/>
                  </a:lnTo>
                  <a:lnTo>
                    <a:pt x="1260" y="276"/>
                  </a:lnTo>
                  <a:lnTo>
                    <a:pt x="1266" y="271"/>
                  </a:lnTo>
                  <a:lnTo>
                    <a:pt x="1271" y="267"/>
                  </a:lnTo>
                  <a:lnTo>
                    <a:pt x="1276" y="263"/>
                  </a:lnTo>
                  <a:lnTo>
                    <a:pt x="1281" y="257"/>
                  </a:lnTo>
                  <a:lnTo>
                    <a:pt x="1285" y="251"/>
                  </a:lnTo>
                  <a:lnTo>
                    <a:pt x="1288" y="244"/>
                  </a:lnTo>
                  <a:lnTo>
                    <a:pt x="1295" y="230"/>
                  </a:lnTo>
                  <a:lnTo>
                    <a:pt x="1299" y="215"/>
                  </a:lnTo>
                  <a:lnTo>
                    <a:pt x="1275" y="215"/>
                  </a:lnTo>
                  <a:lnTo>
                    <a:pt x="1272" y="226"/>
                  </a:lnTo>
                  <a:lnTo>
                    <a:pt x="1268" y="236"/>
                  </a:lnTo>
                  <a:lnTo>
                    <a:pt x="1261" y="244"/>
                  </a:lnTo>
                  <a:lnTo>
                    <a:pt x="1255" y="252"/>
                  </a:lnTo>
                  <a:lnTo>
                    <a:pt x="1246" y="257"/>
                  </a:lnTo>
                  <a:lnTo>
                    <a:pt x="1236" y="262"/>
                  </a:lnTo>
                  <a:lnTo>
                    <a:pt x="1226" y="265"/>
                  </a:lnTo>
                  <a:lnTo>
                    <a:pt x="1213" y="266"/>
                  </a:lnTo>
                  <a:lnTo>
                    <a:pt x="1205" y="265"/>
                  </a:lnTo>
                  <a:lnTo>
                    <a:pt x="1196" y="264"/>
                  </a:lnTo>
                  <a:lnTo>
                    <a:pt x="1190" y="262"/>
                  </a:lnTo>
                  <a:lnTo>
                    <a:pt x="1183" y="258"/>
                  </a:lnTo>
                  <a:lnTo>
                    <a:pt x="1177" y="254"/>
                  </a:lnTo>
                  <a:lnTo>
                    <a:pt x="1172" y="250"/>
                  </a:lnTo>
                  <a:lnTo>
                    <a:pt x="1167" y="245"/>
                  </a:lnTo>
                  <a:lnTo>
                    <a:pt x="1163" y="240"/>
                  </a:lnTo>
                  <a:lnTo>
                    <a:pt x="1160" y="234"/>
                  </a:lnTo>
                  <a:lnTo>
                    <a:pt x="1156" y="228"/>
                  </a:lnTo>
                  <a:lnTo>
                    <a:pt x="1153" y="222"/>
                  </a:lnTo>
                  <a:lnTo>
                    <a:pt x="1151" y="214"/>
                  </a:lnTo>
                  <a:lnTo>
                    <a:pt x="1149" y="201"/>
                  </a:lnTo>
                  <a:lnTo>
                    <a:pt x="1148" y="187"/>
                  </a:lnTo>
                  <a:lnTo>
                    <a:pt x="1300" y="187"/>
                  </a:lnTo>
                  <a:close/>
                  <a:moveTo>
                    <a:pt x="1148" y="168"/>
                  </a:moveTo>
                  <a:lnTo>
                    <a:pt x="1150" y="154"/>
                  </a:lnTo>
                  <a:lnTo>
                    <a:pt x="1154" y="141"/>
                  </a:lnTo>
                  <a:lnTo>
                    <a:pt x="1160" y="129"/>
                  </a:lnTo>
                  <a:lnTo>
                    <a:pt x="1167" y="118"/>
                  </a:lnTo>
                  <a:lnTo>
                    <a:pt x="1172" y="114"/>
                  </a:lnTo>
                  <a:lnTo>
                    <a:pt x="1176" y="109"/>
                  </a:lnTo>
                  <a:lnTo>
                    <a:pt x="1181" y="105"/>
                  </a:lnTo>
                  <a:lnTo>
                    <a:pt x="1187" y="103"/>
                  </a:lnTo>
                  <a:lnTo>
                    <a:pt x="1192" y="100"/>
                  </a:lnTo>
                  <a:lnTo>
                    <a:pt x="1199" y="97"/>
                  </a:lnTo>
                  <a:lnTo>
                    <a:pt x="1206" y="96"/>
                  </a:lnTo>
                  <a:lnTo>
                    <a:pt x="1213" y="96"/>
                  </a:lnTo>
                  <a:lnTo>
                    <a:pt x="1220" y="96"/>
                  </a:lnTo>
                  <a:lnTo>
                    <a:pt x="1227" y="97"/>
                  </a:lnTo>
                  <a:lnTo>
                    <a:pt x="1233" y="100"/>
                  </a:lnTo>
                  <a:lnTo>
                    <a:pt x="1239" y="103"/>
                  </a:lnTo>
                  <a:lnTo>
                    <a:pt x="1245" y="105"/>
                  </a:lnTo>
                  <a:lnTo>
                    <a:pt x="1249" y="109"/>
                  </a:lnTo>
                  <a:lnTo>
                    <a:pt x="1255" y="114"/>
                  </a:lnTo>
                  <a:lnTo>
                    <a:pt x="1259" y="118"/>
                  </a:lnTo>
                  <a:lnTo>
                    <a:pt x="1262" y="123"/>
                  </a:lnTo>
                  <a:lnTo>
                    <a:pt x="1266" y="129"/>
                  </a:lnTo>
                  <a:lnTo>
                    <a:pt x="1269" y="134"/>
                  </a:lnTo>
                  <a:lnTo>
                    <a:pt x="1271" y="141"/>
                  </a:lnTo>
                  <a:lnTo>
                    <a:pt x="1274" y="154"/>
                  </a:lnTo>
                  <a:lnTo>
                    <a:pt x="1276" y="168"/>
                  </a:lnTo>
                  <a:lnTo>
                    <a:pt x="1148" y="168"/>
                  </a:lnTo>
                  <a:close/>
                  <a:moveTo>
                    <a:pt x="1010" y="280"/>
                  </a:moveTo>
                  <a:lnTo>
                    <a:pt x="1035" y="280"/>
                  </a:lnTo>
                  <a:lnTo>
                    <a:pt x="1110" y="82"/>
                  </a:lnTo>
                  <a:lnTo>
                    <a:pt x="1085" y="82"/>
                  </a:lnTo>
                  <a:lnTo>
                    <a:pt x="1024" y="256"/>
                  </a:lnTo>
                  <a:lnTo>
                    <a:pt x="1022" y="256"/>
                  </a:lnTo>
                  <a:lnTo>
                    <a:pt x="960" y="82"/>
                  </a:lnTo>
                  <a:lnTo>
                    <a:pt x="933" y="82"/>
                  </a:lnTo>
                  <a:lnTo>
                    <a:pt x="1010" y="280"/>
                  </a:lnTo>
                  <a:close/>
                  <a:moveTo>
                    <a:pt x="826" y="76"/>
                  </a:moveTo>
                  <a:lnTo>
                    <a:pt x="815" y="77"/>
                  </a:lnTo>
                  <a:lnTo>
                    <a:pt x="804" y="78"/>
                  </a:lnTo>
                  <a:lnTo>
                    <a:pt x="795" y="81"/>
                  </a:lnTo>
                  <a:lnTo>
                    <a:pt x="786" y="85"/>
                  </a:lnTo>
                  <a:lnTo>
                    <a:pt x="777" y="89"/>
                  </a:lnTo>
                  <a:lnTo>
                    <a:pt x="770" y="94"/>
                  </a:lnTo>
                  <a:lnTo>
                    <a:pt x="762" y="101"/>
                  </a:lnTo>
                  <a:lnTo>
                    <a:pt x="757" y="107"/>
                  </a:lnTo>
                  <a:lnTo>
                    <a:pt x="750" y="115"/>
                  </a:lnTo>
                  <a:lnTo>
                    <a:pt x="746" y="122"/>
                  </a:lnTo>
                  <a:lnTo>
                    <a:pt x="742" y="131"/>
                  </a:lnTo>
                  <a:lnTo>
                    <a:pt x="738" y="141"/>
                  </a:lnTo>
                  <a:lnTo>
                    <a:pt x="735" y="150"/>
                  </a:lnTo>
                  <a:lnTo>
                    <a:pt x="734" y="160"/>
                  </a:lnTo>
                  <a:lnTo>
                    <a:pt x="732" y="171"/>
                  </a:lnTo>
                  <a:lnTo>
                    <a:pt x="732" y="181"/>
                  </a:lnTo>
                  <a:lnTo>
                    <a:pt x="732" y="191"/>
                  </a:lnTo>
                  <a:lnTo>
                    <a:pt x="734" y="202"/>
                  </a:lnTo>
                  <a:lnTo>
                    <a:pt x="735" y="212"/>
                  </a:lnTo>
                  <a:lnTo>
                    <a:pt x="738" y="222"/>
                  </a:lnTo>
                  <a:lnTo>
                    <a:pt x="742" y="230"/>
                  </a:lnTo>
                  <a:lnTo>
                    <a:pt x="746" y="239"/>
                  </a:lnTo>
                  <a:lnTo>
                    <a:pt x="750" y="248"/>
                  </a:lnTo>
                  <a:lnTo>
                    <a:pt x="757" y="255"/>
                  </a:lnTo>
                  <a:lnTo>
                    <a:pt x="762" y="262"/>
                  </a:lnTo>
                  <a:lnTo>
                    <a:pt x="770" y="268"/>
                  </a:lnTo>
                  <a:lnTo>
                    <a:pt x="777" y="272"/>
                  </a:lnTo>
                  <a:lnTo>
                    <a:pt x="786" y="278"/>
                  </a:lnTo>
                  <a:lnTo>
                    <a:pt x="795" y="281"/>
                  </a:lnTo>
                  <a:lnTo>
                    <a:pt x="804" y="283"/>
                  </a:lnTo>
                  <a:lnTo>
                    <a:pt x="815" y="285"/>
                  </a:lnTo>
                  <a:lnTo>
                    <a:pt x="826" y="285"/>
                  </a:lnTo>
                  <a:lnTo>
                    <a:pt x="837" y="285"/>
                  </a:lnTo>
                  <a:lnTo>
                    <a:pt x="847" y="283"/>
                  </a:lnTo>
                  <a:lnTo>
                    <a:pt x="857" y="281"/>
                  </a:lnTo>
                  <a:lnTo>
                    <a:pt x="866" y="278"/>
                  </a:lnTo>
                  <a:lnTo>
                    <a:pt x="874" y="272"/>
                  </a:lnTo>
                  <a:lnTo>
                    <a:pt x="882" y="268"/>
                  </a:lnTo>
                  <a:lnTo>
                    <a:pt x="889" y="262"/>
                  </a:lnTo>
                  <a:lnTo>
                    <a:pt x="895" y="255"/>
                  </a:lnTo>
                  <a:lnTo>
                    <a:pt x="900" y="248"/>
                  </a:lnTo>
                  <a:lnTo>
                    <a:pt x="906" y="239"/>
                  </a:lnTo>
                  <a:lnTo>
                    <a:pt x="910" y="230"/>
                  </a:lnTo>
                  <a:lnTo>
                    <a:pt x="913" y="222"/>
                  </a:lnTo>
                  <a:lnTo>
                    <a:pt x="916" y="212"/>
                  </a:lnTo>
                  <a:lnTo>
                    <a:pt x="918" y="202"/>
                  </a:lnTo>
                  <a:lnTo>
                    <a:pt x="919" y="191"/>
                  </a:lnTo>
                  <a:lnTo>
                    <a:pt x="920" y="181"/>
                  </a:lnTo>
                  <a:lnTo>
                    <a:pt x="919" y="171"/>
                  </a:lnTo>
                  <a:lnTo>
                    <a:pt x="918" y="160"/>
                  </a:lnTo>
                  <a:lnTo>
                    <a:pt x="916" y="150"/>
                  </a:lnTo>
                  <a:lnTo>
                    <a:pt x="913" y="141"/>
                  </a:lnTo>
                  <a:lnTo>
                    <a:pt x="910" y="131"/>
                  </a:lnTo>
                  <a:lnTo>
                    <a:pt x="906" y="122"/>
                  </a:lnTo>
                  <a:lnTo>
                    <a:pt x="900" y="115"/>
                  </a:lnTo>
                  <a:lnTo>
                    <a:pt x="895" y="107"/>
                  </a:lnTo>
                  <a:lnTo>
                    <a:pt x="889" y="101"/>
                  </a:lnTo>
                  <a:lnTo>
                    <a:pt x="882" y="94"/>
                  </a:lnTo>
                  <a:lnTo>
                    <a:pt x="874" y="89"/>
                  </a:lnTo>
                  <a:lnTo>
                    <a:pt x="866" y="85"/>
                  </a:lnTo>
                  <a:lnTo>
                    <a:pt x="857" y="81"/>
                  </a:lnTo>
                  <a:lnTo>
                    <a:pt x="847" y="78"/>
                  </a:lnTo>
                  <a:lnTo>
                    <a:pt x="837" y="77"/>
                  </a:lnTo>
                  <a:lnTo>
                    <a:pt x="826" y="76"/>
                  </a:lnTo>
                  <a:close/>
                  <a:moveTo>
                    <a:pt x="826" y="96"/>
                  </a:moveTo>
                  <a:lnTo>
                    <a:pt x="835" y="96"/>
                  </a:lnTo>
                  <a:lnTo>
                    <a:pt x="842" y="99"/>
                  </a:lnTo>
                  <a:lnTo>
                    <a:pt x="850" y="101"/>
                  </a:lnTo>
                  <a:lnTo>
                    <a:pt x="856" y="104"/>
                  </a:lnTo>
                  <a:lnTo>
                    <a:pt x="863" y="107"/>
                  </a:lnTo>
                  <a:lnTo>
                    <a:pt x="868" y="113"/>
                  </a:lnTo>
                  <a:lnTo>
                    <a:pt x="873" y="117"/>
                  </a:lnTo>
                  <a:lnTo>
                    <a:pt x="878" y="123"/>
                  </a:lnTo>
                  <a:lnTo>
                    <a:pt x="882" y="129"/>
                  </a:lnTo>
                  <a:lnTo>
                    <a:pt x="885" y="136"/>
                  </a:lnTo>
                  <a:lnTo>
                    <a:pt x="889" y="143"/>
                  </a:lnTo>
                  <a:lnTo>
                    <a:pt x="891" y="150"/>
                  </a:lnTo>
                  <a:lnTo>
                    <a:pt x="893" y="158"/>
                  </a:lnTo>
                  <a:lnTo>
                    <a:pt x="894" y="166"/>
                  </a:lnTo>
                  <a:lnTo>
                    <a:pt x="895" y="173"/>
                  </a:lnTo>
                  <a:lnTo>
                    <a:pt x="895" y="181"/>
                  </a:lnTo>
                  <a:lnTo>
                    <a:pt x="895" y="189"/>
                  </a:lnTo>
                  <a:lnTo>
                    <a:pt x="894" y="197"/>
                  </a:lnTo>
                  <a:lnTo>
                    <a:pt x="893" y="204"/>
                  </a:lnTo>
                  <a:lnTo>
                    <a:pt x="891" y="212"/>
                  </a:lnTo>
                  <a:lnTo>
                    <a:pt x="889" y="220"/>
                  </a:lnTo>
                  <a:lnTo>
                    <a:pt x="885" y="226"/>
                  </a:lnTo>
                  <a:lnTo>
                    <a:pt x="882" y="233"/>
                  </a:lnTo>
                  <a:lnTo>
                    <a:pt x="878" y="239"/>
                  </a:lnTo>
                  <a:lnTo>
                    <a:pt x="873" y="244"/>
                  </a:lnTo>
                  <a:lnTo>
                    <a:pt x="868" y="250"/>
                  </a:lnTo>
                  <a:lnTo>
                    <a:pt x="863" y="254"/>
                  </a:lnTo>
                  <a:lnTo>
                    <a:pt x="856" y="258"/>
                  </a:lnTo>
                  <a:lnTo>
                    <a:pt x="850" y="262"/>
                  </a:lnTo>
                  <a:lnTo>
                    <a:pt x="842" y="264"/>
                  </a:lnTo>
                  <a:lnTo>
                    <a:pt x="835" y="265"/>
                  </a:lnTo>
                  <a:lnTo>
                    <a:pt x="826" y="266"/>
                  </a:lnTo>
                  <a:lnTo>
                    <a:pt x="817" y="265"/>
                  </a:lnTo>
                  <a:lnTo>
                    <a:pt x="810" y="264"/>
                  </a:lnTo>
                  <a:lnTo>
                    <a:pt x="802" y="262"/>
                  </a:lnTo>
                  <a:lnTo>
                    <a:pt x="796" y="258"/>
                  </a:lnTo>
                  <a:lnTo>
                    <a:pt x="789" y="254"/>
                  </a:lnTo>
                  <a:lnTo>
                    <a:pt x="784" y="250"/>
                  </a:lnTo>
                  <a:lnTo>
                    <a:pt x="778" y="244"/>
                  </a:lnTo>
                  <a:lnTo>
                    <a:pt x="774" y="239"/>
                  </a:lnTo>
                  <a:lnTo>
                    <a:pt x="770" y="233"/>
                  </a:lnTo>
                  <a:lnTo>
                    <a:pt x="766" y="226"/>
                  </a:lnTo>
                  <a:lnTo>
                    <a:pt x="763" y="220"/>
                  </a:lnTo>
                  <a:lnTo>
                    <a:pt x="760" y="212"/>
                  </a:lnTo>
                  <a:lnTo>
                    <a:pt x="759" y="204"/>
                  </a:lnTo>
                  <a:lnTo>
                    <a:pt x="757" y="197"/>
                  </a:lnTo>
                  <a:lnTo>
                    <a:pt x="757" y="189"/>
                  </a:lnTo>
                  <a:lnTo>
                    <a:pt x="756" y="181"/>
                  </a:lnTo>
                  <a:lnTo>
                    <a:pt x="757" y="173"/>
                  </a:lnTo>
                  <a:lnTo>
                    <a:pt x="757" y="166"/>
                  </a:lnTo>
                  <a:lnTo>
                    <a:pt x="759" y="158"/>
                  </a:lnTo>
                  <a:lnTo>
                    <a:pt x="760" y="150"/>
                  </a:lnTo>
                  <a:lnTo>
                    <a:pt x="763" y="143"/>
                  </a:lnTo>
                  <a:lnTo>
                    <a:pt x="766" y="136"/>
                  </a:lnTo>
                  <a:lnTo>
                    <a:pt x="770" y="129"/>
                  </a:lnTo>
                  <a:lnTo>
                    <a:pt x="774" y="123"/>
                  </a:lnTo>
                  <a:lnTo>
                    <a:pt x="778" y="117"/>
                  </a:lnTo>
                  <a:lnTo>
                    <a:pt x="784" y="113"/>
                  </a:lnTo>
                  <a:lnTo>
                    <a:pt x="789" y="107"/>
                  </a:lnTo>
                  <a:lnTo>
                    <a:pt x="796" y="104"/>
                  </a:lnTo>
                  <a:lnTo>
                    <a:pt x="802" y="101"/>
                  </a:lnTo>
                  <a:lnTo>
                    <a:pt x="810" y="99"/>
                  </a:lnTo>
                  <a:lnTo>
                    <a:pt x="817" y="96"/>
                  </a:lnTo>
                  <a:lnTo>
                    <a:pt x="826" y="96"/>
                  </a:lnTo>
                  <a:close/>
                  <a:moveTo>
                    <a:pt x="671" y="280"/>
                  </a:moveTo>
                  <a:lnTo>
                    <a:pt x="695" y="280"/>
                  </a:lnTo>
                  <a:lnTo>
                    <a:pt x="695" y="6"/>
                  </a:lnTo>
                  <a:lnTo>
                    <a:pt x="671" y="6"/>
                  </a:lnTo>
                  <a:lnTo>
                    <a:pt x="671" y="280"/>
                  </a:lnTo>
                  <a:close/>
                  <a:moveTo>
                    <a:pt x="420" y="190"/>
                  </a:moveTo>
                  <a:lnTo>
                    <a:pt x="420" y="202"/>
                  </a:lnTo>
                  <a:lnTo>
                    <a:pt x="421" y="213"/>
                  </a:lnTo>
                  <a:lnTo>
                    <a:pt x="423" y="224"/>
                  </a:lnTo>
                  <a:lnTo>
                    <a:pt x="426" y="234"/>
                  </a:lnTo>
                  <a:lnTo>
                    <a:pt x="431" y="242"/>
                  </a:lnTo>
                  <a:lnTo>
                    <a:pt x="436" y="250"/>
                  </a:lnTo>
                  <a:lnTo>
                    <a:pt x="442" y="256"/>
                  </a:lnTo>
                  <a:lnTo>
                    <a:pt x="449" y="263"/>
                  </a:lnTo>
                  <a:lnTo>
                    <a:pt x="456" y="268"/>
                  </a:lnTo>
                  <a:lnTo>
                    <a:pt x="465" y="274"/>
                  </a:lnTo>
                  <a:lnTo>
                    <a:pt x="475" y="277"/>
                  </a:lnTo>
                  <a:lnTo>
                    <a:pt x="485" y="280"/>
                  </a:lnTo>
                  <a:lnTo>
                    <a:pt x="494" y="282"/>
                  </a:lnTo>
                  <a:lnTo>
                    <a:pt x="506" y="284"/>
                  </a:lnTo>
                  <a:lnTo>
                    <a:pt x="517" y="285"/>
                  </a:lnTo>
                  <a:lnTo>
                    <a:pt x="529" y="285"/>
                  </a:lnTo>
                  <a:lnTo>
                    <a:pt x="546" y="285"/>
                  </a:lnTo>
                  <a:lnTo>
                    <a:pt x="561" y="283"/>
                  </a:lnTo>
                  <a:lnTo>
                    <a:pt x="575" y="280"/>
                  </a:lnTo>
                  <a:lnTo>
                    <a:pt x="586" y="276"/>
                  </a:lnTo>
                  <a:lnTo>
                    <a:pt x="597" y="271"/>
                  </a:lnTo>
                  <a:lnTo>
                    <a:pt x="606" y="266"/>
                  </a:lnTo>
                  <a:lnTo>
                    <a:pt x="612" y="261"/>
                  </a:lnTo>
                  <a:lnTo>
                    <a:pt x="618" y="254"/>
                  </a:lnTo>
                  <a:lnTo>
                    <a:pt x="623" y="248"/>
                  </a:lnTo>
                  <a:lnTo>
                    <a:pt x="626" y="240"/>
                  </a:lnTo>
                  <a:lnTo>
                    <a:pt x="629" y="234"/>
                  </a:lnTo>
                  <a:lnTo>
                    <a:pt x="631" y="228"/>
                  </a:lnTo>
                  <a:lnTo>
                    <a:pt x="634" y="216"/>
                  </a:lnTo>
                  <a:lnTo>
                    <a:pt x="634" y="208"/>
                  </a:lnTo>
                  <a:lnTo>
                    <a:pt x="634" y="199"/>
                  </a:lnTo>
                  <a:lnTo>
                    <a:pt x="633" y="193"/>
                  </a:lnTo>
                  <a:lnTo>
                    <a:pt x="630" y="185"/>
                  </a:lnTo>
                  <a:lnTo>
                    <a:pt x="628" y="178"/>
                  </a:lnTo>
                  <a:lnTo>
                    <a:pt x="625" y="173"/>
                  </a:lnTo>
                  <a:lnTo>
                    <a:pt x="622" y="168"/>
                  </a:lnTo>
                  <a:lnTo>
                    <a:pt x="617" y="163"/>
                  </a:lnTo>
                  <a:lnTo>
                    <a:pt x="613" y="159"/>
                  </a:lnTo>
                  <a:lnTo>
                    <a:pt x="602" y="151"/>
                  </a:lnTo>
                  <a:lnTo>
                    <a:pt x="590" y="145"/>
                  </a:lnTo>
                  <a:lnTo>
                    <a:pt x="577" y="140"/>
                  </a:lnTo>
                  <a:lnTo>
                    <a:pt x="563" y="135"/>
                  </a:lnTo>
                  <a:lnTo>
                    <a:pt x="496" y="119"/>
                  </a:lnTo>
                  <a:lnTo>
                    <a:pt x="488" y="117"/>
                  </a:lnTo>
                  <a:lnTo>
                    <a:pt x="480" y="114"/>
                  </a:lnTo>
                  <a:lnTo>
                    <a:pt x="473" y="110"/>
                  </a:lnTo>
                  <a:lnTo>
                    <a:pt x="467" y="105"/>
                  </a:lnTo>
                  <a:lnTo>
                    <a:pt x="462" y="100"/>
                  </a:lnTo>
                  <a:lnTo>
                    <a:pt x="458" y="93"/>
                  </a:lnTo>
                  <a:lnTo>
                    <a:pt x="455" y="86"/>
                  </a:lnTo>
                  <a:lnTo>
                    <a:pt x="454" y="77"/>
                  </a:lnTo>
                  <a:lnTo>
                    <a:pt x="455" y="69"/>
                  </a:lnTo>
                  <a:lnTo>
                    <a:pt x="456" y="63"/>
                  </a:lnTo>
                  <a:lnTo>
                    <a:pt x="458" y="56"/>
                  </a:lnTo>
                  <a:lnTo>
                    <a:pt x="461" y="51"/>
                  </a:lnTo>
                  <a:lnTo>
                    <a:pt x="463" y="46"/>
                  </a:lnTo>
                  <a:lnTo>
                    <a:pt x="467" y="41"/>
                  </a:lnTo>
                  <a:lnTo>
                    <a:pt x="470" y="38"/>
                  </a:lnTo>
                  <a:lnTo>
                    <a:pt x="476" y="35"/>
                  </a:lnTo>
                  <a:lnTo>
                    <a:pt x="486" y="28"/>
                  </a:lnTo>
                  <a:lnTo>
                    <a:pt x="497" y="25"/>
                  </a:lnTo>
                  <a:lnTo>
                    <a:pt x="510" y="23"/>
                  </a:lnTo>
                  <a:lnTo>
                    <a:pt x="523" y="22"/>
                  </a:lnTo>
                  <a:lnTo>
                    <a:pt x="537" y="23"/>
                  </a:lnTo>
                  <a:lnTo>
                    <a:pt x="552" y="26"/>
                  </a:lnTo>
                  <a:lnTo>
                    <a:pt x="558" y="28"/>
                  </a:lnTo>
                  <a:lnTo>
                    <a:pt x="563" y="32"/>
                  </a:lnTo>
                  <a:lnTo>
                    <a:pt x="570" y="35"/>
                  </a:lnTo>
                  <a:lnTo>
                    <a:pt x="575" y="38"/>
                  </a:lnTo>
                  <a:lnTo>
                    <a:pt x="580" y="42"/>
                  </a:lnTo>
                  <a:lnTo>
                    <a:pt x="584" y="47"/>
                  </a:lnTo>
                  <a:lnTo>
                    <a:pt x="588" y="52"/>
                  </a:lnTo>
                  <a:lnTo>
                    <a:pt x="591" y="58"/>
                  </a:lnTo>
                  <a:lnTo>
                    <a:pt x="594" y="64"/>
                  </a:lnTo>
                  <a:lnTo>
                    <a:pt x="596" y="70"/>
                  </a:lnTo>
                  <a:lnTo>
                    <a:pt x="598" y="78"/>
                  </a:lnTo>
                  <a:lnTo>
                    <a:pt x="598" y="86"/>
                  </a:lnTo>
                  <a:lnTo>
                    <a:pt x="624" y="86"/>
                  </a:lnTo>
                  <a:lnTo>
                    <a:pt x="624" y="75"/>
                  </a:lnTo>
                  <a:lnTo>
                    <a:pt x="623" y="65"/>
                  </a:lnTo>
                  <a:lnTo>
                    <a:pt x="620" y="56"/>
                  </a:lnTo>
                  <a:lnTo>
                    <a:pt x="616" y="48"/>
                  </a:lnTo>
                  <a:lnTo>
                    <a:pt x="612" y="40"/>
                  </a:lnTo>
                  <a:lnTo>
                    <a:pt x="607" y="34"/>
                  </a:lnTo>
                  <a:lnTo>
                    <a:pt x="601" y="27"/>
                  </a:lnTo>
                  <a:lnTo>
                    <a:pt x="594" y="22"/>
                  </a:lnTo>
                  <a:lnTo>
                    <a:pt x="587" y="16"/>
                  </a:lnTo>
                  <a:lnTo>
                    <a:pt x="580" y="12"/>
                  </a:lnTo>
                  <a:lnTo>
                    <a:pt x="571" y="9"/>
                  </a:lnTo>
                  <a:lnTo>
                    <a:pt x="562" y="6"/>
                  </a:lnTo>
                  <a:lnTo>
                    <a:pt x="553" y="3"/>
                  </a:lnTo>
                  <a:lnTo>
                    <a:pt x="543" y="1"/>
                  </a:lnTo>
                  <a:lnTo>
                    <a:pt x="533" y="0"/>
                  </a:lnTo>
                  <a:lnTo>
                    <a:pt x="523" y="0"/>
                  </a:lnTo>
                  <a:lnTo>
                    <a:pt x="509" y="0"/>
                  </a:lnTo>
                  <a:lnTo>
                    <a:pt x="496" y="2"/>
                  </a:lnTo>
                  <a:lnTo>
                    <a:pt x="486" y="5"/>
                  </a:lnTo>
                  <a:lnTo>
                    <a:pt x="476" y="9"/>
                  </a:lnTo>
                  <a:lnTo>
                    <a:pt x="467" y="12"/>
                  </a:lnTo>
                  <a:lnTo>
                    <a:pt x="459" y="18"/>
                  </a:lnTo>
                  <a:lnTo>
                    <a:pt x="452" y="23"/>
                  </a:lnTo>
                  <a:lnTo>
                    <a:pt x="447" y="28"/>
                  </a:lnTo>
                  <a:lnTo>
                    <a:pt x="442" y="35"/>
                  </a:lnTo>
                  <a:lnTo>
                    <a:pt x="438" y="41"/>
                  </a:lnTo>
                  <a:lnTo>
                    <a:pt x="435" y="48"/>
                  </a:lnTo>
                  <a:lnTo>
                    <a:pt x="433" y="54"/>
                  </a:lnTo>
                  <a:lnTo>
                    <a:pt x="429" y="66"/>
                  </a:lnTo>
                  <a:lnTo>
                    <a:pt x="428" y="77"/>
                  </a:lnTo>
                  <a:lnTo>
                    <a:pt x="428" y="85"/>
                  </a:lnTo>
                  <a:lnTo>
                    <a:pt x="429" y="92"/>
                  </a:lnTo>
                  <a:lnTo>
                    <a:pt x="432" y="99"/>
                  </a:lnTo>
                  <a:lnTo>
                    <a:pt x="434" y="105"/>
                  </a:lnTo>
                  <a:lnTo>
                    <a:pt x="436" y="110"/>
                  </a:lnTo>
                  <a:lnTo>
                    <a:pt x="439" y="115"/>
                  </a:lnTo>
                  <a:lnTo>
                    <a:pt x="443" y="119"/>
                  </a:lnTo>
                  <a:lnTo>
                    <a:pt x="448" y="123"/>
                  </a:lnTo>
                  <a:lnTo>
                    <a:pt x="456" y="130"/>
                  </a:lnTo>
                  <a:lnTo>
                    <a:pt x="467" y="135"/>
                  </a:lnTo>
                  <a:lnTo>
                    <a:pt x="478" y="140"/>
                  </a:lnTo>
                  <a:lnTo>
                    <a:pt x="490" y="143"/>
                  </a:lnTo>
                  <a:lnTo>
                    <a:pt x="552" y="158"/>
                  </a:lnTo>
                  <a:lnTo>
                    <a:pt x="561" y="161"/>
                  </a:lnTo>
                  <a:lnTo>
                    <a:pt x="571" y="164"/>
                  </a:lnTo>
                  <a:lnTo>
                    <a:pt x="581" y="169"/>
                  </a:lnTo>
                  <a:lnTo>
                    <a:pt x="589" y="174"/>
                  </a:lnTo>
                  <a:lnTo>
                    <a:pt x="597" y="181"/>
                  </a:lnTo>
                  <a:lnTo>
                    <a:pt x="602" y="188"/>
                  </a:lnTo>
                  <a:lnTo>
                    <a:pt x="604" y="193"/>
                  </a:lnTo>
                  <a:lnTo>
                    <a:pt x="607" y="197"/>
                  </a:lnTo>
                  <a:lnTo>
                    <a:pt x="608" y="202"/>
                  </a:lnTo>
                  <a:lnTo>
                    <a:pt x="608" y="208"/>
                  </a:lnTo>
                  <a:lnTo>
                    <a:pt x="608" y="215"/>
                  </a:lnTo>
                  <a:lnTo>
                    <a:pt x="606" y="222"/>
                  </a:lnTo>
                  <a:lnTo>
                    <a:pt x="603" y="228"/>
                  </a:lnTo>
                  <a:lnTo>
                    <a:pt x="600" y="234"/>
                  </a:lnTo>
                  <a:lnTo>
                    <a:pt x="597" y="239"/>
                  </a:lnTo>
                  <a:lnTo>
                    <a:pt x="593" y="243"/>
                  </a:lnTo>
                  <a:lnTo>
                    <a:pt x="587" y="248"/>
                  </a:lnTo>
                  <a:lnTo>
                    <a:pt x="583" y="251"/>
                  </a:lnTo>
                  <a:lnTo>
                    <a:pt x="571" y="256"/>
                  </a:lnTo>
                  <a:lnTo>
                    <a:pt x="559" y="261"/>
                  </a:lnTo>
                  <a:lnTo>
                    <a:pt x="547" y="263"/>
                  </a:lnTo>
                  <a:lnTo>
                    <a:pt x="535" y="264"/>
                  </a:lnTo>
                  <a:lnTo>
                    <a:pt x="517" y="263"/>
                  </a:lnTo>
                  <a:lnTo>
                    <a:pt x="500" y="260"/>
                  </a:lnTo>
                  <a:lnTo>
                    <a:pt x="492" y="258"/>
                  </a:lnTo>
                  <a:lnTo>
                    <a:pt x="485" y="255"/>
                  </a:lnTo>
                  <a:lnTo>
                    <a:pt x="478" y="252"/>
                  </a:lnTo>
                  <a:lnTo>
                    <a:pt x="472" y="248"/>
                  </a:lnTo>
                  <a:lnTo>
                    <a:pt x="465" y="243"/>
                  </a:lnTo>
                  <a:lnTo>
                    <a:pt x="461" y="238"/>
                  </a:lnTo>
                  <a:lnTo>
                    <a:pt x="455" y="233"/>
                  </a:lnTo>
                  <a:lnTo>
                    <a:pt x="452" y="225"/>
                  </a:lnTo>
                  <a:lnTo>
                    <a:pt x="449" y="217"/>
                  </a:lnTo>
                  <a:lnTo>
                    <a:pt x="447" y="209"/>
                  </a:lnTo>
                  <a:lnTo>
                    <a:pt x="446" y="200"/>
                  </a:lnTo>
                  <a:lnTo>
                    <a:pt x="446" y="190"/>
                  </a:lnTo>
                  <a:lnTo>
                    <a:pt x="420" y="190"/>
                  </a:lnTo>
                  <a:close/>
                  <a:moveTo>
                    <a:pt x="299" y="82"/>
                  </a:moveTo>
                  <a:lnTo>
                    <a:pt x="260" y="82"/>
                  </a:lnTo>
                  <a:lnTo>
                    <a:pt x="260" y="65"/>
                  </a:lnTo>
                  <a:lnTo>
                    <a:pt x="260" y="56"/>
                  </a:lnTo>
                  <a:lnTo>
                    <a:pt x="260" y="50"/>
                  </a:lnTo>
                  <a:lnTo>
                    <a:pt x="261" y="43"/>
                  </a:lnTo>
                  <a:lnTo>
                    <a:pt x="263" y="37"/>
                  </a:lnTo>
                  <a:lnTo>
                    <a:pt x="266" y="33"/>
                  </a:lnTo>
                  <a:lnTo>
                    <a:pt x="271" y="29"/>
                  </a:lnTo>
                  <a:lnTo>
                    <a:pt x="277" y="27"/>
                  </a:lnTo>
                  <a:lnTo>
                    <a:pt x="286" y="26"/>
                  </a:lnTo>
                  <a:lnTo>
                    <a:pt x="294" y="26"/>
                  </a:lnTo>
                  <a:lnTo>
                    <a:pt x="304" y="28"/>
                  </a:lnTo>
                  <a:lnTo>
                    <a:pt x="304" y="8"/>
                  </a:lnTo>
                  <a:lnTo>
                    <a:pt x="293" y="6"/>
                  </a:lnTo>
                  <a:lnTo>
                    <a:pt x="284" y="6"/>
                  </a:lnTo>
                  <a:lnTo>
                    <a:pt x="277" y="6"/>
                  </a:lnTo>
                  <a:lnTo>
                    <a:pt x="271" y="7"/>
                  </a:lnTo>
                  <a:lnTo>
                    <a:pt x="264" y="8"/>
                  </a:lnTo>
                  <a:lnTo>
                    <a:pt x="260" y="10"/>
                  </a:lnTo>
                  <a:lnTo>
                    <a:pt x="256" y="12"/>
                  </a:lnTo>
                  <a:lnTo>
                    <a:pt x="251" y="15"/>
                  </a:lnTo>
                  <a:lnTo>
                    <a:pt x="248" y="19"/>
                  </a:lnTo>
                  <a:lnTo>
                    <a:pt x="245" y="22"/>
                  </a:lnTo>
                  <a:lnTo>
                    <a:pt x="240" y="31"/>
                  </a:lnTo>
                  <a:lnTo>
                    <a:pt x="237" y="40"/>
                  </a:lnTo>
                  <a:lnTo>
                    <a:pt x="236" y="51"/>
                  </a:lnTo>
                  <a:lnTo>
                    <a:pt x="236" y="64"/>
                  </a:lnTo>
                  <a:lnTo>
                    <a:pt x="236" y="82"/>
                  </a:lnTo>
                  <a:lnTo>
                    <a:pt x="202" y="82"/>
                  </a:lnTo>
                  <a:lnTo>
                    <a:pt x="202" y="102"/>
                  </a:lnTo>
                  <a:lnTo>
                    <a:pt x="236" y="102"/>
                  </a:lnTo>
                  <a:lnTo>
                    <a:pt x="236" y="280"/>
                  </a:lnTo>
                  <a:lnTo>
                    <a:pt x="260" y="280"/>
                  </a:lnTo>
                  <a:lnTo>
                    <a:pt x="260" y="102"/>
                  </a:lnTo>
                  <a:lnTo>
                    <a:pt x="299" y="102"/>
                  </a:lnTo>
                  <a:lnTo>
                    <a:pt x="299" y="82"/>
                  </a:lnTo>
                  <a:close/>
                  <a:moveTo>
                    <a:pt x="92" y="76"/>
                  </a:moveTo>
                  <a:lnTo>
                    <a:pt x="82" y="77"/>
                  </a:lnTo>
                  <a:lnTo>
                    <a:pt x="72" y="78"/>
                  </a:lnTo>
                  <a:lnTo>
                    <a:pt x="62" y="81"/>
                  </a:lnTo>
                  <a:lnTo>
                    <a:pt x="52" y="85"/>
                  </a:lnTo>
                  <a:lnTo>
                    <a:pt x="44" y="89"/>
                  </a:lnTo>
                  <a:lnTo>
                    <a:pt x="36" y="94"/>
                  </a:lnTo>
                  <a:lnTo>
                    <a:pt x="30" y="101"/>
                  </a:lnTo>
                  <a:lnTo>
                    <a:pt x="23" y="107"/>
                  </a:lnTo>
                  <a:lnTo>
                    <a:pt x="18" y="115"/>
                  </a:lnTo>
                  <a:lnTo>
                    <a:pt x="12" y="122"/>
                  </a:lnTo>
                  <a:lnTo>
                    <a:pt x="8" y="131"/>
                  </a:lnTo>
                  <a:lnTo>
                    <a:pt x="5" y="141"/>
                  </a:lnTo>
                  <a:lnTo>
                    <a:pt x="3" y="150"/>
                  </a:lnTo>
                  <a:lnTo>
                    <a:pt x="1" y="160"/>
                  </a:lnTo>
                  <a:lnTo>
                    <a:pt x="0" y="171"/>
                  </a:lnTo>
                  <a:lnTo>
                    <a:pt x="0" y="181"/>
                  </a:lnTo>
                  <a:lnTo>
                    <a:pt x="0" y="191"/>
                  </a:lnTo>
                  <a:lnTo>
                    <a:pt x="1" y="202"/>
                  </a:lnTo>
                  <a:lnTo>
                    <a:pt x="3" y="212"/>
                  </a:lnTo>
                  <a:lnTo>
                    <a:pt x="5" y="222"/>
                  </a:lnTo>
                  <a:lnTo>
                    <a:pt x="8" y="230"/>
                  </a:lnTo>
                  <a:lnTo>
                    <a:pt x="12" y="239"/>
                  </a:lnTo>
                  <a:lnTo>
                    <a:pt x="18" y="248"/>
                  </a:lnTo>
                  <a:lnTo>
                    <a:pt x="23" y="255"/>
                  </a:lnTo>
                  <a:lnTo>
                    <a:pt x="30" y="262"/>
                  </a:lnTo>
                  <a:lnTo>
                    <a:pt x="36" y="268"/>
                  </a:lnTo>
                  <a:lnTo>
                    <a:pt x="44" y="272"/>
                  </a:lnTo>
                  <a:lnTo>
                    <a:pt x="52" y="278"/>
                  </a:lnTo>
                  <a:lnTo>
                    <a:pt x="62" y="281"/>
                  </a:lnTo>
                  <a:lnTo>
                    <a:pt x="72" y="283"/>
                  </a:lnTo>
                  <a:lnTo>
                    <a:pt x="82" y="285"/>
                  </a:lnTo>
                  <a:lnTo>
                    <a:pt x="92" y="285"/>
                  </a:lnTo>
                  <a:lnTo>
                    <a:pt x="103" y="285"/>
                  </a:lnTo>
                  <a:lnTo>
                    <a:pt x="114" y="283"/>
                  </a:lnTo>
                  <a:lnTo>
                    <a:pt x="124" y="281"/>
                  </a:lnTo>
                  <a:lnTo>
                    <a:pt x="132" y="278"/>
                  </a:lnTo>
                  <a:lnTo>
                    <a:pt x="141" y="272"/>
                  </a:lnTo>
                  <a:lnTo>
                    <a:pt x="149" y="268"/>
                  </a:lnTo>
                  <a:lnTo>
                    <a:pt x="156" y="262"/>
                  </a:lnTo>
                  <a:lnTo>
                    <a:pt x="163" y="255"/>
                  </a:lnTo>
                  <a:lnTo>
                    <a:pt x="168" y="248"/>
                  </a:lnTo>
                  <a:lnTo>
                    <a:pt x="172" y="239"/>
                  </a:lnTo>
                  <a:lnTo>
                    <a:pt x="177" y="230"/>
                  </a:lnTo>
                  <a:lnTo>
                    <a:pt x="180" y="222"/>
                  </a:lnTo>
                  <a:lnTo>
                    <a:pt x="183" y="212"/>
                  </a:lnTo>
                  <a:lnTo>
                    <a:pt x="185" y="202"/>
                  </a:lnTo>
                  <a:lnTo>
                    <a:pt x="186" y="191"/>
                  </a:lnTo>
                  <a:lnTo>
                    <a:pt x="186" y="181"/>
                  </a:lnTo>
                  <a:lnTo>
                    <a:pt x="186" y="171"/>
                  </a:lnTo>
                  <a:lnTo>
                    <a:pt x="185" y="160"/>
                  </a:lnTo>
                  <a:lnTo>
                    <a:pt x="183" y="150"/>
                  </a:lnTo>
                  <a:lnTo>
                    <a:pt x="180" y="141"/>
                  </a:lnTo>
                  <a:lnTo>
                    <a:pt x="177" y="131"/>
                  </a:lnTo>
                  <a:lnTo>
                    <a:pt x="172" y="122"/>
                  </a:lnTo>
                  <a:lnTo>
                    <a:pt x="168" y="115"/>
                  </a:lnTo>
                  <a:lnTo>
                    <a:pt x="163" y="107"/>
                  </a:lnTo>
                  <a:lnTo>
                    <a:pt x="156" y="101"/>
                  </a:lnTo>
                  <a:lnTo>
                    <a:pt x="149" y="94"/>
                  </a:lnTo>
                  <a:lnTo>
                    <a:pt x="141" y="89"/>
                  </a:lnTo>
                  <a:lnTo>
                    <a:pt x="132" y="85"/>
                  </a:lnTo>
                  <a:lnTo>
                    <a:pt x="124" y="81"/>
                  </a:lnTo>
                  <a:lnTo>
                    <a:pt x="114" y="78"/>
                  </a:lnTo>
                  <a:lnTo>
                    <a:pt x="103" y="77"/>
                  </a:lnTo>
                  <a:lnTo>
                    <a:pt x="92" y="76"/>
                  </a:lnTo>
                  <a:close/>
                  <a:moveTo>
                    <a:pt x="92" y="96"/>
                  </a:moveTo>
                  <a:lnTo>
                    <a:pt x="101" y="96"/>
                  </a:lnTo>
                  <a:lnTo>
                    <a:pt x="109" y="99"/>
                  </a:lnTo>
                  <a:lnTo>
                    <a:pt x="116" y="101"/>
                  </a:lnTo>
                  <a:lnTo>
                    <a:pt x="123" y="104"/>
                  </a:lnTo>
                  <a:lnTo>
                    <a:pt x="129" y="107"/>
                  </a:lnTo>
                  <a:lnTo>
                    <a:pt x="135" y="113"/>
                  </a:lnTo>
                  <a:lnTo>
                    <a:pt x="140" y="117"/>
                  </a:lnTo>
                  <a:lnTo>
                    <a:pt x="144" y="123"/>
                  </a:lnTo>
                  <a:lnTo>
                    <a:pt x="149" y="129"/>
                  </a:lnTo>
                  <a:lnTo>
                    <a:pt x="153" y="136"/>
                  </a:lnTo>
                  <a:lnTo>
                    <a:pt x="155" y="143"/>
                  </a:lnTo>
                  <a:lnTo>
                    <a:pt x="158" y="150"/>
                  </a:lnTo>
                  <a:lnTo>
                    <a:pt x="159" y="158"/>
                  </a:lnTo>
                  <a:lnTo>
                    <a:pt x="162" y="166"/>
                  </a:lnTo>
                  <a:lnTo>
                    <a:pt x="162" y="173"/>
                  </a:lnTo>
                  <a:lnTo>
                    <a:pt x="163" y="181"/>
                  </a:lnTo>
                  <a:lnTo>
                    <a:pt x="162" y="189"/>
                  </a:lnTo>
                  <a:lnTo>
                    <a:pt x="162" y="197"/>
                  </a:lnTo>
                  <a:lnTo>
                    <a:pt x="159" y="204"/>
                  </a:lnTo>
                  <a:lnTo>
                    <a:pt x="158" y="212"/>
                  </a:lnTo>
                  <a:lnTo>
                    <a:pt x="155" y="220"/>
                  </a:lnTo>
                  <a:lnTo>
                    <a:pt x="153" y="226"/>
                  </a:lnTo>
                  <a:lnTo>
                    <a:pt x="149" y="233"/>
                  </a:lnTo>
                  <a:lnTo>
                    <a:pt x="144" y="239"/>
                  </a:lnTo>
                  <a:lnTo>
                    <a:pt x="140" y="244"/>
                  </a:lnTo>
                  <a:lnTo>
                    <a:pt x="135" y="250"/>
                  </a:lnTo>
                  <a:lnTo>
                    <a:pt x="129" y="254"/>
                  </a:lnTo>
                  <a:lnTo>
                    <a:pt x="123" y="258"/>
                  </a:lnTo>
                  <a:lnTo>
                    <a:pt x="116" y="262"/>
                  </a:lnTo>
                  <a:lnTo>
                    <a:pt x="109" y="264"/>
                  </a:lnTo>
                  <a:lnTo>
                    <a:pt x="101" y="265"/>
                  </a:lnTo>
                  <a:lnTo>
                    <a:pt x="92" y="266"/>
                  </a:lnTo>
                  <a:lnTo>
                    <a:pt x="85" y="265"/>
                  </a:lnTo>
                  <a:lnTo>
                    <a:pt x="76" y="264"/>
                  </a:lnTo>
                  <a:lnTo>
                    <a:pt x="69" y="262"/>
                  </a:lnTo>
                  <a:lnTo>
                    <a:pt x="62" y="258"/>
                  </a:lnTo>
                  <a:lnTo>
                    <a:pt x="56" y="254"/>
                  </a:lnTo>
                  <a:lnTo>
                    <a:pt x="50" y="250"/>
                  </a:lnTo>
                  <a:lnTo>
                    <a:pt x="45" y="244"/>
                  </a:lnTo>
                  <a:lnTo>
                    <a:pt x="41" y="239"/>
                  </a:lnTo>
                  <a:lnTo>
                    <a:pt x="36" y="233"/>
                  </a:lnTo>
                  <a:lnTo>
                    <a:pt x="33" y="226"/>
                  </a:lnTo>
                  <a:lnTo>
                    <a:pt x="30" y="220"/>
                  </a:lnTo>
                  <a:lnTo>
                    <a:pt x="28" y="212"/>
                  </a:lnTo>
                  <a:lnTo>
                    <a:pt x="25" y="204"/>
                  </a:lnTo>
                  <a:lnTo>
                    <a:pt x="24" y="197"/>
                  </a:lnTo>
                  <a:lnTo>
                    <a:pt x="23" y="189"/>
                  </a:lnTo>
                  <a:lnTo>
                    <a:pt x="23" y="181"/>
                  </a:lnTo>
                  <a:lnTo>
                    <a:pt x="23" y="173"/>
                  </a:lnTo>
                  <a:lnTo>
                    <a:pt x="24" y="166"/>
                  </a:lnTo>
                  <a:lnTo>
                    <a:pt x="25" y="158"/>
                  </a:lnTo>
                  <a:lnTo>
                    <a:pt x="28" y="150"/>
                  </a:lnTo>
                  <a:lnTo>
                    <a:pt x="30" y="143"/>
                  </a:lnTo>
                  <a:lnTo>
                    <a:pt x="33" y="136"/>
                  </a:lnTo>
                  <a:lnTo>
                    <a:pt x="36" y="129"/>
                  </a:lnTo>
                  <a:lnTo>
                    <a:pt x="41" y="123"/>
                  </a:lnTo>
                  <a:lnTo>
                    <a:pt x="45" y="117"/>
                  </a:lnTo>
                  <a:lnTo>
                    <a:pt x="50" y="113"/>
                  </a:lnTo>
                  <a:lnTo>
                    <a:pt x="56" y="107"/>
                  </a:lnTo>
                  <a:lnTo>
                    <a:pt x="62" y="104"/>
                  </a:lnTo>
                  <a:lnTo>
                    <a:pt x="69" y="101"/>
                  </a:lnTo>
                  <a:lnTo>
                    <a:pt x="76" y="99"/>
                  </a:lnTo>
                  <a:lnTo>
                    <a:pt x="85" y="96"/>
                  </a:lnTo>
                  <a:lnTo>
                    <a:pt x="92" y="96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5" name="Freeform 45"/>
            <p:cNvSpPr>
              <a:spLocks noEditPoints="1"/>
            </p:cNvSpPr>
            <p:nvPr userDrawn="1"/>
          </p:nvSpPr>
          <p:spPr bwMode="auto">
            <a:xfrm>
              <a:off x="4413" y="3812"/>
              <a:ext cx="1116" cy="118"/>
            </a:xfrm>
            <a:custGeom>
              <a:avLst/>
              <a:gdLst/>
              <a:ahLst/>
              <a:cxnLst>
                <a:cxn ang="0">
                  <a:pos x="3231" y="81"/>
                </a:cxn>
                <a:cxn ang="0">
                  <a:pos x="3190" y="247"/>
                </a:cxn>
                <a:cxn ang="0">
                  <a:pos x="3334" y="252"/>
                </a:cxn>
                <a:cxn ang="0">
                  <a:pos x="3212" y="240"/>
                </a:cxn>
                <a:cxn ang="0">
                  <a:pos x="3263" y="96"/>
                </a:cxn>
                <a:cxn ang="0">
                  <a:pos x="3139" y="115"/>
                </a:cxn>
                <a:cxn ang="0">
                  <a:pos x="2998" y="107"/>
                </a:cxn>
                <a:cxn ang="0">
                  <a:pos x="3028" y="278"/>
                </a:cxn>
                <a:cxn ang="0">
                  <a:pos x="3150" y="210"/>
                </a:cxn>
                <a:cxn ang="0">
                  <a:pos x="3005" y="219"/>
                </a:cxn>
                <a:cxn ang="0">
                  <a:pos x="3059" y="97"/>
                </a:cxn>
                <a:cxn ang="0">
                  <a:pos x="2913" y="44"/>
                </a:cxn>
                <a:cxn ang="0">
                  <a:pos x="2658" y="122"/>
                </a:cxn>
                <a:cxn ang="0">
                  <a:pos x="2614" y="82"/>
                </a:cxn>
                <a:cxn ang="0">
                  <a:pos x="2472" y="79"/>
                </a:cxn>
                <a:cxn ang="0">
                  <a:pos x="2416" y="239"/>
                </a:cxn>
                <a:cxn ang="0">
                  <a:pos x="2562" y="257"/>
                </a:cxn>
                <a:cxn ang="0">
                  <a:pos x="2449" y="245"/>
                </a:cxn>
                <a:cxn ang="0">
                  <a:pos x="2486" y="97"/>
                </a:cxn>
                <a:cxn ang="0">
                  <a:pos x="2167" y="224"/>
                </a:cxn>
                <a:cxn ang="0">
                  <a:pos x="2356" y="260"/>
                </a:cxn>
                <a:cxn ang="0">
                  <a:pos x="2240" y="119"/>
                </a:cxn>
                <a:cxn ang="0">
                  <a:pos x="2267" y="23"/>
                </a:cxn>
                <a:cxn ang="0">
                  <a:pos x="2356" y="41"/>
                </a:cxn>
                <a:cxn ang="0">
                  <a:pos x="2186" y="35"/>
                </a:cxn>
                <a:cxn ang="0">
                  <a:pos x="2315" y="164"/>
                </a:cxn>
                <a:cxn ang="0">
                  <a:pos x="2279" y="264"/>
                </a:cxn>
                <a:cxn ang="0">
                  <a:pos x="1931" y="103"/>
                </a:cxn>
                <a:cxn ang="0">
                  <a:pos x="1992" y="251"/>
                </a:cxn>
                <a:cxn ang="0">
                  <a:pos x="1800" y="105"/>
                </a:cxn>
                <a:cxn ang="0">
                  <a:pos x="1906" y="152"/>
                </a:cxn>
                <a:cxn ang="0">
                  <a:pos x="1780" y="99"/>
                </a:cxn>
                <a:cxn ang="0">
                  <a:pos x="1658" y="82"/>
                </a:cxn>
                <a:cxn ang="0">
                  <a:pos x="1537" y="191"/>
                </a:cxn>
                <a:cxn ang="0">
                  <a:pos x="1667" y="279"/>
                </a:cxn>
                <a:cxn ang="0">
                  <a:pos x="1609" y="264"/>
                </a:cxn>
                <a:cxn ang="0">
                  <a:pos x="1589" y="109"/>
                </a:cxn>
                <a:cxn ang="0">
                  <a:pos x="1689" y="167"/>
                </a:cxn>
                <a:cxn ang="0">
                  <a:pos x="1320" y="97"/>
                </a:cxn>
                <a:cxn ang="0">
                  <a:pos x="1408" y="99"/>
                </a:cxn>
                <a:cxn ang="0">
                  <a:pos x="1496" y="116"/>
                </a:cxn>
                <a:cxn ang="0">
                  <a:pos x="1372" y="115"/>
                </a:cxn>
                <a:cxn ang="0">
                  <a:pos x="1226" y="280"/>
                </a:cxn>
                <a:cxn ang="0">
                  <a:pos x="1111" y="322"/>
                </a:cxn>
                <a:cxn ang="0">
                  <a:pos x="830" y="140"/>
                </a:cxn>
                <a:cxn ang="0">
                  <a:pos x="919" y="286"/>
                </a:cxn>
                <a:cxn ang="0">
                  <a:pos x="1007" y="140"/>
                </a:cxn>
                <a:cxn ang="0">
                  <a:pos x="965" y="118"/>
                </a:cxn>
                <a:cxn ang="0">
                  <a:pos x="955" y="254"/>
                </a:cxn>
                <a:cxn ang="0">
                  <a:pos x="849" y="189"/>
                </a:cxn>
                <a:cxn ang="0">
                  <a:pos x="788" y="5"/>
                </a:cxn>
                <a:cxn ang="0">
                  <a:pos x="611" y="261"/>
                </a:cxn>
                <a:cxn ang="0">
                  <a:pos x="597" y="107"/>
                </a:cxn>
                <a:cxn ang="0">
                  <a:pos x="543" y="353"/>
                </a:cxn>
                <a:cxn ang="0">
                  <a:pos x="709" y="247"/>
                </a:cxn>
                <a:cxn ang="0">
                  <a:pos x="667" y="81"/>
                </a:cxn>
                <a:cxn ang="0">
                  <a:pos x="250" y="140"/>
                </a:cxn>
                <a:cxn ang="0">
                  <a:pos x="345" y="126"/>
                </a:cxn>
                <a:cxn ang="0">
                  <a:pos x="452" y="102"/>
                </a:cxn>
                <a:cxn ang="0">
                  <a:pos x="472" y="85"/>
                </a:cxn>
                <a:cxn ang="0">
                  <a:pos x="330" y="79"/>
                </a:cxn>
                <a:cxn ang="0">
                  <a:pos x="179" y="149"/>
                </a:cxn>
              </a:cxnLst>
              <a:rect l="0" t="0" r="r" b="b"/>
              <a:pathLst>
                <a:path w="3349" h="353">
                  <a:moveTo>
                    <a:pt x="3349" y="188"/>
                  </a:moveTo>
                  <a:lnTo>
                    <a:pt x="3349" y="177"/>
                  </a:lnTo>
                  <a:lnTo>
                    <a:pt x="3349" y="166"/>
                  </a:lnTo>
                  <a:lnTo>
                    <a:pt x="3348" y="157"/>
                  </a:lnTo>
                  <a:lnTo>
                    <a:pt x="3346" y="147"/>
                  </a:lnTo>
                  <a:lnTo>
                    <a:pt x="3343" y="137"/>
                  </a:lnTo>
                  <a:lnTo>
                    <a:pt x="3340" y="127"/>
                  </a:lnTo>
                  <a:lnTo>
                    <a:pt x="3335" y="119"/>
                  </a:lnTo>
                  <a:lnTo>
                    <a:pt x="3331" y="111"/>
                  </a:lnTo>
                  <a:lnTo>
                    <a:pt x="3325" y="104"/>
                  </a:lnTo>
                  <a:lnTo>
                    <a:pt x="3319" y="96"/>
                  </a:lnTo>
                  <a:lnTo>
                    <a:pt x="3312" y="91"/>
                  </a:lnTo>
                  <a:lnTo>
                    <a:pt x="3303" y="85"/>
                  </a:lnTo>
                  <a:lnTo>
                    <a:pt x="3294" y="82"/>
                  </a:lnTo>
                  <a:lnTo>
                    <a:pt x="3285" y="79"/>
                  </a:lnTo>
                  <a:lnTo>
                    <a:pt x="3274" y="77"/>
                  </a:lnTo>
                  <a:lnTo>
                    <a:pt x="3263" y="76"/>
                  </a:lnTo>
                  <a:lnTo>
                    <a:pt x="3251" y="77"/>
                  </a:lnTo>
                  <a:lnTo>
                    <a:pt x="3240" y="79"/>
                  </a:lnTo>
                  <a:lnTo>
                    <a:pt x="3231" y="81"/>
                  </a:lnTo>
                  <a:lnTo>
                    <a:pt x="3222" y="85"/>
                  </a:lnTo>
                  <a:lnTo>
                    <a:pt x="3214" y="90"/>
                  </a:lnTo>
                  <a:lnTo>
                    <a:pt x="3207" y="95"/>
                  </a:lnTo>
                  <a:lnTo>
                    <a:pt x="3200" y="102"/>
                  </a:lnTo>
                  <a:lnTo>
                    <a:pt x="3194" y="109"/>
                  </a:lnTo>
                  <a:lnTo>
                    <a:pt x="3190" y="117"/>
                  </a:lnTo>
                  <a:lnTo>
                    <a:pt x="3185" y="125"/>
                  </a:lnTo>
                  <a:lnTo>
                    <a:pt x="3181" y="134"/>
                  </a:lnTo>
                  <a:lnTo>
                    <a:pt x="3179" y="143"/>
                  </a:lnTo>
                  <a:lnTo>
                    <a:pt x="3176" y="152"/>
                  </a:lnTo>
                  <a:lnTo>
                    <a:pt x="3174" y="161"/>
                  </a:lnTo>
                  <a:lnTo>
                    <a:pt x="3173" y="171"/>
                  </a:lnTo>
                  <a:lnTo>
                    <a:pt x="3173" y="181"/>
                  </a:lnTo>
                  <a:lnTo>
                    <a:pt x="3173" y="191"/>
                  </a:lnTo>
                  <a:lnTo>
                    <a:pt x="3174" y="202"/>
                  </a:lnTo>
                  <a:lnTo>
                    <a:pt x="3176" y="212"/>
                  </a:lnTo>
                  <a:lnTo>
                    <a:pt x="3179" y="221"/>
                  </a:lnTo>
                  <a:lnTo>
                    <a:pt x="3181" y="230"/>
                  </a:lnTo>
                  <a:lnTo>
                    <a:pt x="3185" y="239"/>
                  </a:lnTo>
                  <a:lnTo>
                    <a:pt x="3190" y="247"/>
                  </a:lnTo>
                  <a:lnTo>
                    <a:pt x="3194" y="255"/>
                  </a:lnTo>
                  <a:lnTo>
                    <a:pt x="3200" y="261"/>
                  </a:lnTo>
                  <a:lnTo>
                    <a:pt x="3207" y="268"/>
                  </a:lnTo>
                  <a:lnTo>
                    <a:pt x="3214" y="273"/>
                  </a:lnTo>
                  <a:lnTo>
                    <a:pt x="3222" y="278"/>
                  </a:lnTo>
                  <a:lnTo>
                    <a:pt x="3231" y="281"/>
                  </a:lnTo>
                  <a:lnTo>
                    <a:pt x="3240" y="284"/>
                  </a:lnTo>
                  <a:lnTo>
                    <a:pt x="3251" y="285"/>
                  </a:lnTo>
                  <a:lnTo>
                    <a:pt x="3263" y="286"/>
                  </a:lnTo>
                  <a:lnTo>
                    <a:pt x="3272" y="285"/>
                  </a:lnTo>
                  <a:lnTo>
                    <a:pt x="3280" y="284"/>
                  </a:lnTo>
                  <a:lnTo>
                    <a:pt x="3289" y="283"/>
                  </a:lnTo>
                  <a:lnTo>
                    <a:pt x="3297" y="281"/>
                  </a:lnTo>
                  <a:lnTo>
                    <a:pt x="3303" y="279"/>
                  </a:lnTo>
                  <a:lnTo>
                    <a:pt x="3309" y="275"/>
                  </a:lnTo>
                  <a:lnTo>
                    <a:pt x="3315" y="271"/>
                  </a:lnTo>
                  <a:lnTo>
                    <a:pt x="3321" y="267"/>
                  </a:lnTo>
                  <a:lnTo>
                    <a:pt x="3326" y="262"/>
                  </a:lnTo>
                  <a:lnTo>
                    <a:pt x="3330" y="257"/>
                  </a:lnTo>
                  <a:lnTo>
                    <a:pt x="3334" y="252"/>
                  </a:lnTo>
                  <a:lnTo>
                    <a:pt x="3339" y="245"/>
                  </a:lnTo>
                  <a:lnTo>
                    <a:pt x="3344" y="231"/>
                  </a:lnTo>
                  <a:lnTo>
                    <a:pt x="3349" y="215"/>
                  </a:lnTo>
                  <a:lnTo>
                    <a:pt x="3325" y="215"/>
                  </a:lnTo>
                  <a:lnTo>
                    <a:pt x="3321" y="226"/>
                  </a:lnTo>
                  <a:lnTo>
                    <a:pt x="3317" y="235"/>
                  </a:lnTo>
                  <a:lnTo>
                    <a:pt x="3312" y="244"/>
                  </a:lnTo>
                  <a:lnTo>
                    <a:pt x="3304" y="252"/>
                  </a:lnTo>
                  <a:lnTo>
                    <a:pt x="3295" y="257"/>
                  </a:lnTo>
                  <a:lnTo>
                    <a:pt x="3287" y="261"/>
                  </a:lnTo>
                  <a:lnTo>
                    <a:pt x="3275" y="265"/>
                  </a:lnTo>
                  <a:lnTo>
                    <a:pt x="3263" y="266"/>
                  </a:lnTo>
                  <a:lnTo>
                    <a:pt x="3254" y="265"/>
                  </a:lnTo>
                  <a:lnTo>
                    <a:pt x="3247" y="264"/>
                  </a:lnTo>
                  <a:lnTo>
                    <a:pt x="3239" y="261"/>
                  </a:lnTo>
                  <a:lnTo>
                    <a:pt x="3233" y="258"/>
                  </a:lnTo>
                  <a:lnTo>
                    <a:pt x="3227" y="255"/>
                  </a:lnTo>
                  <a:lnTo>
                    <a:pt x="3222" y="251"/>
                  </a:lnTo>
                  <a:lnTo>
                    <a:pt x="3217" y="245"/>
                  </a:lnTo>
                  <a:lnTo>
                    <a:pt x="3212" y="240"/>
                  </a:lnTo>
                  <a:lnTo>
                    <a:pt x="3209" y="234"/>
                  </a:lnTo>
                  <a:lnTo>
                    <a:pt x="3206" y="228"/>
                  </a:lnTo>
                  <a:lnTo>
                    <a:pt x="3204" y="221"/>
                  </a:lnTo>
                  <a:lnTo>
                    <a:pt x="3201" y="215"/>
                  </a:lnTo>
                  <a:lnTo>
                    <a:pt x="3198" y="201"/>
                  </a:lnTo>
                  <a:lnTo>
                    <a:pt x="3197" y="188"/>
                  </a:lnTo>
                  <a:lnTo>
                    <a:pt x="3349" y="188"/>
                  </a:lnTo>
                  <a:close/>
                  <a:moveTo>
                    <a:pt x="3197" y="167"/>
                  </a:moveTo>
                  <a:lnTo>
                    <a:pt x="3199" y="153"/>
                  </a:lnTo>
                  <a:lnTo>
                    <a:pt x="3204" y="140"/>
                  </a:lnTo>
                  <a:lnTo>
                    <a:pt x="3209" y="129"/>
                  </a:lnTo>
                  <a:lnTo>
                    <a:pt x="3217" y="118"/>
                  </a:lnTo>
                  <a:lnTo>
                    <a:pt x="3221" y="113"/>
                  </a:lnTo>
                  <a:lnTo>
                    <a:pt x="3225" y="109"/>
                  </a:lnTo>
                  <a:lnTo>
                    <a:pt x="3231" y="106"/>
                  </a:lnTo>
                  <a:lnTo>
                    <a:pt x="3236" y="103"/>
                  </a:lnTo>
                  <a:lnTo>
                    <a:pt x="3243" y="99"/>
                  </a:lnTo>
                  <a:lnTo>
                    <a:pt x="3249" y="98"/>
                  </a:lnTo>
                  <a:lnTo>
                    <a:pt x="3255" y="97"/>
                  </a:lnTo>
                  <a:lnTo>
                    <a:pt x="3263" y="96"/>
                  </a:lnTo>
                  <a:lnTo>
                    <a:pt x="3270" y="97"/>
                  </a:lnTo>
                  <a:lnTo>
                    <a:pt x="3276" y="98"/>
                  </a:lnTo>
                  <a:lnTo>
                    <a:pt x="3282" y="99"/>
                  </a:lnTo>
                  <a:lnTo>
                    <a:pt x="3289" y="103"/>
                  </a:lnTo>
                  <a:lnTo>
                    <a:pt x="3294" y="106"/>
                  </a:lnTo>
                  <a:lnTo>
                    <a:pt x="3300" y="109"/>
                  </a:lnTo>
                  <a:lnTo>
                    <a:pt x="3304" y="113"/>
                  </a:lnTo>
                  <a:lnTo>
                    <a:pt x="3308" y="118"/>
                  </a:lnTo>
                  <a:lnTo>
                    <a:pt x="3312" y="123"/>
                  </a:lnTo>
                  <a:lnTo>
                    <a:pt x="3316" y="129"/>
                  </a:lnTo>
                  <a:lnTo>
                    <a:pt x="3318" y="135"/>
                  </a:lnTo>
                  <a:lnTo>
                    <a:pt x="3321" y="140"/>
                  </a:lnTo>
                  <a:lnTo>
                    <a:pt x="3325" y="153"/>
                  </a:lnTo>
                  <a:lnTo>
                    <a:pt x="3326" y="167"/>
                  </a:lnTo>
                  <a:lnTo>
                    <a:pt x="3197" y="167"/>
                  </a:lnTo>
                  <a:close/>
                  <a:moveTo>
                    <a:pt x="3147" y="144"/>
                  </a:moveTo>
                  <a:lnTo>
                    <a:pt x="3146" y="136"/>
                  </a:lnTo>
                  <a:lnTo>
                    <a:pt x="3144" y="129"/>
                  </a:lnTo>
                  <a:lnTo>
                    <a:pt x="3142" y="121"/>
                  </a:lnTo>
                  <a:lnTo>
                    <a:pt x="3139" y="115"/>
                  </a:lnTo>
                  <a:lnTo>
                    <a:pt x="3136" y="108"/>
                  </a:lnTo>
                  <a:lnTo>
                    <a:pt x="3131" y="103"/>
                  </a:lnTo>
                  <a:lnTo>
                    <a:pt x="3127" y="97"/>
                  </a:lnTo>
                  <a:lnTo>
                    <a:pt x="3122" y="93"/>
                  </a:lnTo>
                  <a:lnTo>
                    <a:pt x="3116" y="89"/>
                  </a:lnTo>
                  <a:lnTo>
                    <a:pt x="3110" y="85"/>
                  </a:lnTo>
                  <a:lnTo>
                    <a:pt x="3104" y="83"/>
                  </a:lnTo>
                  <a:lnTo>
                    <a:pt x="3098" y="80"/>
                  </a:lnTo>
                  <a:lnTo>
                    <a:pt x="3090" y="79"/>
                  </a:lnTo>
                  <a:lnTo>
                    <a:pt x="3083" y="77"/>
                  </a:lnTo>
                  <a:lnTo>
                    <a:pt x="3075" y="77"/>
                  </a:lnTo>
                  <a:lnTo>
                    <a:pt x="3068" y="76"/>
                  </a:lnTo>
                  <a:lnTo>
                    <a:pt x="3057" y="77"/>
                  </a:lnTo>
                  <a:lnTo>
                    <a:pt x="3046" y="78"/>
                  </a:lnTo>
                  <a:lnTo>
                    <a:pt x="3036" y="81"/>
                  </a:lnTo>
                  <a:lnTo>
                    <a:pt x="3028" y="84"/>
                  </a:lnTo>
                  <a:lnTo>
                    <a:pt x="3019" y="89"/>
                  </a:lnTo>
                  <a:lnTo>
                    <a:pt x="3011" y="94"/>
                  </a:lnTo>
                  <a:lnTo>
                    <a:pt x="3005" y="100"/>
                  </a:lnTo>
                  <a:lnTo>
                    <a:pt x="2998" y="107"/>
                  </a:lnTo>
                  <a:lnTo>
                    <a:pt x="2992" y="115"/>
                  </a:lnTo>
                  <a:lnTo>
                    <a:pt x="2988" y="123"/>
                  </a:lnTo>
                  <a:lnTo>
                    <a:pt x="2983" y="132"/>
                  </a:lnTo>
                  <a:lnTo>
                    <a:pt x="2980" y="140"/>
                  </a:lnTo>
                  <a:lnTo>
                    <a:pt x="2977" y="150"/>
                  </a:lnTo>
                  <a:lnTo>
                    <a:pt x="2976" y="160"/>
                  </a:lnTo>
                  <a:lnTo>
                    <a:pt x="2975" y="171"/>
                  </a:lnTo>
                  <a:lnTo>
                    <a:pt x="2974" y="181"/>
                  </a:lnTo>
                  <a:lnTo>
                    <a:pt x="2975" y="191"/>
                  </a:lnTo>
                  <a:lnTo>
                    <a:pt x="2976" y="202"/>
                  </a:lnTo>
                  <a:lnTo>
                    <a:pt x="2977" y="212"/>
                  </a:lnTo>
                  <a:lnTo>
                    <a:pt x="2980" y="221"/>
                  </a:lnTo>
                  <a:lnTo>
                    <a:pt x="2983" y="230"/>
                  </a:lnTo>
                  <a:lnTo>
                    <a:pt x="2988" y="239"/>
                  </a:lnTo>
                  <a:lnTo>
                    <a:pt x="2992" y="247"/>
                  </a:lnTo>
                  <a:lnTo>
                    <a:pt x="2998" y="255"/>
                  </a:lnTo>
                  <a:lnTo>
                    <a:pt x="3005" y="261"/>
                  </a:lnTo>
                  <a:lnTo>
                    <a:pt x="3011" y="268"/>
                  </a:lnTo>
                  <a:lnTo>
                    <a:pt x="3019" y="273"/>
                  </a:lnTo>
                  <a:lnTo>
                    <a:pt x="3028" y="278"/>
                  </a:lnTo>
                  <a:lnTo>
                    <a:pt x="3036" y="281"/>
                  </a:lnTo>
                  <a:lnTo>
                    <a:pt x="3046" y="284"/>
                  </a:lnTo>
                  <a:lnTo>
                    <a:pt x="3057" y="285"/>
                  </a:lnTo>
                  <a:lnTo>
                    <a:pt x="3068" y="286"/>
                  </a:lnTo>
                  <a:lnTo>
                    <a:pt x="3076" y="285"/>
                  </a:lnTo>
                  <a:lnTo>
                    <a:pt x="3084" y="284"/>
                  </a:lnTo>
                  <a:lnTo>
                    <a:pt x="3091" y="283"/>
                  </a:lnTo>
                  <a:lnTo>
                    <a:pt x="3098" y="281"/>
                  </a:lnTo>
                  <a:lnTo>
                    <a:pt x="3105" y="278"/>
                  </a:lnTo>
                  <a:lnTo>
                    <a:pt x="3112" y="274"/>
                  </a:lnTo>
                  <a:lnTo>
                    <a:pt x="3117" y="270"/>
                  </a:lnTo>
                  <a:lnTo>
                    <a:pt x="3123" y="266"/>
                  </a:lnTo>
                  <a:lnTo>
                    <a:pt x="3128" y="260"/>
                  </a:lnTo>
                  <a:lnTo>
                    <a:pt x="3132" y="255"/>
                  </a:lnTo>
                  <a:lnTo>
                    <a:pt x="3137" y="248"/>
                  </a:lnTo>
                  <a:lnTo>
                    <a:pt x="3140" y="241"/>
                  </a:lnTo>
                  <a:lnTo>
                    <a:pt x="3143" y="234"/>
                  </a:lnTo>
                  <a:lnTo>
                    <a:pt x="3145" y="226"/>
                  </a:lnTo>
                  <a:lnTo>
                    <a:pt x="3147" y="218"/>
                  </a:lnTo>
                  <a:lnTo>
                    <a:pt x="3150" y="210"/>
                  </a:lnTo>
                  <a:lnTo>
                    <a:pt x="3125" y="210"/>
                  </a:lnTo>
                  <a:lnTo>
                    <a:pt x="3123" y="220"/>
                  </a:lnTo>
                  <a:lnTo>
                    <a:pt x="3119" y="231"/>
                  </a:lnTo>
                  <a:lnTo>
                    <a:pt x="3113" y="241"/>
                  </a:lnTo>
                  <a:lnTo>
                    <a:pt x="3106" y="250"/>
                  </a:lnTo>
                  <a:lnTo>
                    <a:pt x="3098" y="256"/>
                  </a:lnTo>
                  <a:lnTo>
                    <a:pt x="3089" y="261"/>
                  </a:lnTo>
                  <a:lnTo>
                    <a:pt x="3078" y="265"/>
                  </a:lnTo>
                  <a:lnTo>
                    <a:pt x="3068" y="266"/>
                  </a:lnTo>
                  <a:lnTo>
                    <a:pt x="3059" y="265"/>
                  </a:lnTo>
                  <a:lnTo>
                    <a:pt x="3051" y="264"/>
                  </a:lnTo>
                  <a:lnTo>
                    <a:pt x="3044" y="261"/>
                  </a:lnTo>
                  <a:lnTo>
                    <a:pt x="3037" y="258"/>
                  </a:lnTo>
                  <a:lnTo>
                    <a:pt x="3031" y="254"/>
                  </a:lnTo>
                  <a:lnTo>
                    <a:pt x="3025" y="250"/>
                  </a:lnTo>
                  <a:lnTo>
                    <a:pt x="3020" y="245"/>
                  </a:lnTo>
                  <a:lnTo>
                    <a:pt x="3016" y="239"/>
                  </a:lnTo>
                  <a:lnTo>
                    <a:pt x="3011" y="232"/>
                  </a:lnTo>
                  <a:lnTo>
                    <a:pt x="3008" y="226"/>
                  </a:lnTo>
                  <a:lnTo>
                    <a:pt x="3005" y="219"/>
                  </a:lnTo>
                  <a:lnTo>
                    <a:pt x="3003" y="212"/>
                  </a:lnTo>
                  <a:lnTo>
                    <a:pt x="3001" y="204"/>
                  </a:lnTo>
                  <a:lnTo>
                    <a:pt x="2999" y="197"/>
                  </a:lnTo>
                  <a:lnTo>
                    <a:pt x="2998" y="189"/>
                  </a:lnTo>
                  <a:lnTo>
                    <a:pt x="2998" y="181"/>
                  </a:lnTo>
                  <a:lnTo>
                    <a:pt x="2998" y="173"/>
                  </a:lnTo>
                  <a:lnTo>
                    <a:pt x="2999" y="165"/>
                  </a:lnTo>
                  <a:lnTo>
                    <a:pt x="3001" y="158"/>
                  </a:lnTo>
                  <a:lnTo>
                    <a:pt x="3003" y="150"/>
                  </a:lnTo>
                  <a:lnTo>
                    <a:pt x="3005" y="143"/>
                  </a:lnTo>
                  <a:lnTo>
                    <a:pt x="3008" y="136"/>
                  </a:lnTo>
                  <a:lnTo>
                    <a:pt x="3011" y="130"/>
                  </a:lnTo>
                  <a:lnTo>
                    <a:pt x="3016" y="123"/>
                  </a:lnTo>
                  <a:lnTo>
                    <a:pt x="3020" y="118"/>
                  </a:lnTo>
                  <a:lnTo>
                    <a:pt x="3025" y="112"/>
                  </a:lnTo>
                  <a:lnTo>
                    <a:pt x="3031" y="108"/>
                  </a:lnTo>
                  <a:lnTo>
                    <a:pt x="3037" y="104"/>
                  </a:lnTo>
                  <a:lnTo>
                    <a:pt x="3044" y="100"/>
                  </a:lnTo>
                  <a:lnTo>
                    <a:pt x="3051" y="98"/>
                  </a:lnTo>
                  <a:lnTo>
                    <a:pt x="3059" y="97"/>
                  </a:lnTo>
                  <a:lnTo>
                    <a:pt x="3068" y="96"/>
                  </a:lnTo>
                  <a:lnTo>
                    <a:pt x="3078" y="97"/>
                  </a:lnTo>
                  <a:lnTo>
                    <a:pt x="3089" y="99"/>
                  </a:lnTo>
                  <a:lnTo>
                    <a:pt x="3098" y="104"/>
                  </a:lnTo>
                  <a:lnTo>
                    <a:pt x="3105" y="109"/>
                  </a:lnTo>
                  <a:lnTo>
                    <a:pt x="3112" y="116"/>
                  </a:lnTo>
                  <a:lnTo>
                    <a:pt x="3116" y="124"/>
                  </a:lnTo>
                  <a:lnTo>
                    <a:pt x="3120" y="134"/>
                  </a:lnTo>
                  <a:lnTo>
                    <a:pt x="3124" y="144"/>
                  </a:lnTo>
                  <a:lnTo>
                    <a:pt x="3147" y="144"/>
                  </a:lnTo>
                  <a:close/>
                  <a:moveTo>
                    <a:pt x="2913" y="280"/>
                  </a:moveTo>
                  <a:lnTo>
                    <a:pt x="2937" y="280"/>
                  </a:lnTo>
                  <a:lnTo>
                    <a:pt x="2937" y="82"/>
                  </a:lnTo>
                  <a:lnTo>
                    <a:pt x="2913" y="82"/>
                  </a:lnTo>
                  <a:lnTo>
                    <a:pt x="2913" y="280"/>
                  </a:lnTo>
                  <a:close/>
                  <a:moveTo>
                    <a:pt x="2913" y="44"/>
                  </a:moveTo>
                  <a:lnTo>
                    <a:pt x="2937" y="44"/>
                  </a:lnTo>
                  <a:lnTo>
                    <a:pt x="2937" y="5"/>
                  </a:lnTo>
                  <a:lnTo>
                    <a:pt x="2913" y="5"/>
                  </a:lnTo>
                  <a:lnTo>
                    <a:pt x="2913" y="44"/>
                  </a:lnTo>
                  <a:close/>
                  <a:moveTo>
                    <a:pt x="2789" y="280"/>
                  </a:moveTo>
                  <a:lnTo>
                    <a:pt x="2815" y="280"/>
                  </a:lnTo>
                  <a:lnTo>
                    <a:pt x="2889" y="82"/>
                  </a:lnTo>
                  <a:lnTo>
                    <a:pt x="2864" y="82"/>
                  </a:lnTo>
                  <a:lnTo>
                    <a:pt x="2803" y="256"/>
                  </a:lnTo>
                  <a:lnTo>
                    <a:pt x="2802" y="256"/>
                  </a:lnTo>
                  <a:lnTo>
                    <a:pt x="2739" y="82"/>
                  </a:lnTo>
                  <a:lnTo>
                    <a:pt x="2712" y="82"/>
                  </a:lnTo>
                  <a:lnTo>
                    <a:pt x="2789" y="280"/>
                  </a:lnTo>
                  <a:close/>
                  <a:moveTo>
                    <a:pt x="2614" y="280"/>
                  </a:moveTo>
                  <a:lnTo>
                    <a:pt x="2638" y="280"/>
                  </a:lnTo>
                  <a:lnTo>
                    <a:pt x="2638" y="174"/>
                  </a:lnTo>
                  <a:lnTo>
                    <a:pt x="2639" y="166"/>
                  </a:lnTo>
                  <a:lnTo>
                    <a:pt x="2640" y="160"/>
                  </a:lnTo>
                  <a:lnTo>
                    <a:pt x="2641" y="152"/>
                  </a:lnTo>
                  <a:lnTo>
                    <a:pt x="2643" y="146"/>
                  </a:lnTo>
                  <a:lnTo>
                    <a:pt x="2646" y="139"/>
                  </a:lnTo>
                  <a:lnTo>
                    <a:pt x="2649" y="133"/>
                  </a:lnTo>
                  <a:lnTo>
                    <a:pt x="2654" y="127"/>
                  </a:lnTo>
                  <a:lnTo>
                    <a:pt x="2658" y="122"/>
                  </a:lnTo>
                  <a:lnTo>
                    <a:pt x="2664" y="118"/>
                  </a:lnTo>
                  <a:lnTo>
                    <a:pt x="2669" y="115"/>
                  </a:lnTo>
                  <a:lnTo>
                    <a:pt x="2675" y="110"/>
                  </a:lnTo>
                  <a:lnTo>
                    <a:pt x="2682" y="108"/>
                  </a:lnTo>
                  <a:lnTo>
                    <a:pt x="2688" y="106"/>
                  </a:lnTo>
                  <a:lnTo>
                    <a:pt x="2696" y="104"/>
                  </a:lnTo>
                  <a:lnTo>
                    <a:pt x="2703" y="104"/>
                  </a:lnTo>
                  <a:lnTo>
                    <a:pt x="2712" y="104"/>
                  </a:lnTo>
                  <a:lnTo>
                    <a:pt x="2712" y="79"/>
                  </a:lnTo>
                  <a:lnTo>
                    <a:pt x="2699" y="80"/>
                  </a:lnTo>
                  <a:lnTo>
                    <a:pt x="2686" y="82"/>
                  </a:lnTo>
                  <a:lnTo>
                    <a:pt x="2675" y="85"/>
                  </a:lnTo>
                  <a:lnTo>
                    <a:pt x="2666" y="91"/>
                  </a:lnTo>
                  <a:lnTo>
                    <a:pt x="2657" y="98"/>
                  </a:lnTo>
                  <a:lnTo>
                    <a:pt x="2648" y="107"/>
                  </a:lnTo>
                  <a:lnTo>
                    <a:pt x="2642" y="117"/>
                  </a:lnTo>
                  <a:lnTo>
                    <a:pt x="2637" y="129"/>
                  </a:lnTo>
                  <a:lnTo>
                    <a:pt x="2637" y="129"/>
                  </a:lnTo>
                  <a:lnTo>
                    <a:pt x="2637" y="82"/>
                  </a:lnTo>
                  <a:lnTo>
                    <a:pt x="2614" y="82"/>
                  </a:lnTo>
                  <a:lnTo>
                    <a:pt x="2614" y="280"/>
                  </a:lnTo>
                  <a:close/>
                  <a:moveTo>
                    <a:pt x="2581" y="188"/>
                  </a:moveTo>
                  <a:lnTo>
                    <a:pt x="2581" y="177"/>
                  </a:lnTo>
                  <a:lnTo>
                    <a:pt x="2580" y="166"/>
                  </a:lnTo>
                  <a:lnTo>
                    <a:pt x="2579" y="157"/>
                  </a:lnTo>
                  <a:lnTo>
                    <a:pt x="2577" y="147"/>
                  </a:lnTo>
                  <a:lnTo>
                    <a:pt x="2575" y="137"/>
                  </a:lnTo>
                  <a:lnTo>
                    <a:pt x="2571" y="127"/>
                  </a:lnTo>
                  <a:lnTo>
                    <a:pt x="2567" y="119"/>
                  </a:lnTo>
                  <a:lnTo>
                    <a:pt x="2562" y="111"/>
                  </a:lnTo>
                  <a:lnTo>
                    <a:pt x="2557" y="104"/>
                  </a:lnTo>
                  <a:lnTo>
                    <a:pt x="2550" y="96"/>
                  </a:lnTo>
                  <a:lnTo>
                    <a:pt x="2543" y="91"/>
                  </a:lnTo>
                  <a:lnTo>
                    <a:pt x="2535" y="85"/>
                  </a:lnTo>
                  <a:lnTo>
                    <a:pt x="2525" y="82"/>
                  </a:lnTo>
                  <a:lnTo>
                    <a:pt x="2516" y="79"/>
                  </a:lnTo>
                  <a:lnTo>
                    <a:pt x="2506" y="77"/>
                  </a:lnTo>
                  <a:lnTo>
                    <a:pt x="2494" y="76"/>
                  </a:lnTo>
                  <a:lnTo>
                    <a:pt x="2482" y="77"/>
                  </a:lnTo>
                  <a:lnTo>
                    <a:pt x="2472" y="79"/>
                  </a:lnTo>
                  <a:lnTo>
                    <a:pt x="2463" y="81"/>
                  </a:lnTo>
                  <a:lnTo>
                    <a:pt x="2453" y="85"/>
                  </a:lnTo>
                  <a:lnTo>
                    <a:pt x="2445" y="90"/>
                  </a:lnTo>
                  <a:lnTo>
                    <a:pt x="2438" y="95"/>
                  </a:lnTo>
                  <a:lnTo>
                    <a:pt x="2431" y="102"/>
                  </a:lnTo>
                  <a:lnTo>
                    <a:pt x="2426" y="109"/>
                  </a:lnTo>
                  <a:lnTo>
                    <a:pt x="2420" y="117"/>
                  </a:lnTo>
                  <a:lnTo>
                    <a:pt x="2416" y="125"/>
                  </a:lnTo>
                  <a:lnTo>
                    <a:pt x="2413" y="134"/>
                  </a:lnTo>
                  <a:lnTo>
                    <a:pt x="2410" y="143"/>
                  </a:lnTo>
                  <a:lnTo>
                    <a:pt x="2408" y="152"/>
                  </a:lnTo>
                  <a:lnTo>
                    <a:pt x="2405" y="161"/>
                  </a:lnTo>
                  <a:lnTo>
                    <a:pt x="2404" y="171"/>
                  </a:lnTo>
                  <a:lnTo>
                    <a:pt x="2404" y="181"/>
                  </a:lnTo>
                  <a:lnTo>
                    <a:pt x="2404" y="191"/>
                  </a:lnTo>
                  <a:lnTo>
                    <a:pt x="2405" y="202"/>
                  </a:lnTo>
                  <a:lnTo>
                    <a:pt x="2408" y="212"/>
                  </a:lnTo>
                  <a:lnTo>
                    <a:pt x="2410" y="221"/>
                  </a:lnTo>
                  <a:lnTo>
                    <a:pt x="2413" y="230"/>
                  </a:lnTo>
                  <a:lnTo>
                    <a:pt x="2416" y="239"/>
                  </a:lnTo>
                  <a:lnTo>
                    <a:pt x="2420" y="247"/>
                  </a:lnTo>
                  <a:lnTo>
                    <a:pt x="2426" y="255"/>
                  </a:lnTo>
                  <a:lnTo>
                    <a:pt x="2431" y="261"/>
                  </a:lnTo>
                  <a:lnTo>
                    <a:pt x="2438" y="268"/>
                  </a:lnTo>
                  <a:lnTo>
                    <a:pt x="2445" y="273"/>
                  </a:lnTo>
                  <a:lnTo>
                    <a:pt x="2453" y="278"/>
                  </a:lnTo>
                  <a:lnTo>
                    <a:pt x="2463" y="281"/>
                  </a:lnTo>
                  <a:lnTo>
                    <a:pt x="2472" y="284"/>
                  </a:lnTo>
                  <a:lnTo>
                    <a:pt x="2482" y="285"/>
                  </a:lnTo>
                  <a:lnTo>
                    <a:pt x="2494" y="286"/>
                  </a:lnTo>
                  <a:lnTo>
                    <a:pt x="2504" y="285"/>
                  </a:lnTo>
                  <a:lnTo>
                    <a:pt x="2511" y="284"/>
                  </a:lnTo>
                  <a:lnTo>
                    <a:pt x="2520" y="283"/>
                  </a:lnTo>
                  <a:lnTo>
                    <a:pt x="2527" y="281"/>
                  </a:lnTo>
                  <a:lnTo>
                    <a:pt x="2534" y="279"/>
                  </a:lnTo>
                  <a:lnTo>
                    <a:pt x="2540" y="275"/>
                  </a:lnTo>
                  <a:lnTo>
                    <a:pt x="2547" y="271"/>
                  </a:lnTo>
                  <a:lnTo>
                    <a:pt x="2552" y="267"/>
                  </a:lnTo>
                  <a:lnTo>
                    <a:pt x="2558" y="262"/>
                  </a:lnTo>
                  <a:lnTo>
                    <a:pt x="2562" y="257"/>
                  </a:lnTo>
                  <a:lnTo>
                    <a:pt x="2566" y="252"/>
                  </a:lnTo>
                  <a:lnTo>
                    <a:pt x="2570" y="245"/>
                  </a:lnTo>
                  <a:lnTo>
                    <a:pt x="2576" y="231"/>
                  </a:lnTo>
                  <a:lnTo>
                    <a:pt x="2580" y="215"/>
                  </a:lnTo>
                  <a:lnTo>
                    <a:pt x="2557" y="215"/>
                  </a:lnTo>
                  <a:lnTo>
                    <a:pt x="2553" y="226"/>
                  </a:lnTo>
                  <a:lnTo>
                    <a:pt x="2548" y="235"/>
                  </a:lnTo>
                  <a:lnTo>
                    <a:pt x="2543" y="244"/>
                  </a:lnTo>
                  <a:lnTo>
                    <a:pt x="2535" y="252"/>
                  </a:lnTo>
                  <a:lnTo>
                    <a:pt x="2527" y="257"/>
                  </a:lnTo>
                  <a:lnTo>
                    <a:pt x="2518" y="261"/>
                  </a:lnTo>
                  <a:lnTo>
                    <a:pt x="2507" y="265"/>
                  </a:lnTo>
                  <a:lnTo>
                    <a:pt x="2494" y="266"/>
                  </a:lnTo>
                  <a:lnTo>
                    <a:pt x="2485" y="265"/>
                  </a:lnTo>
                  <a:lnTo>
                    <a:pt x="2478" y="264"/>
                  </a:lnTo>
                  <a:lnTo>
                    <a:pt x="2471" y="261"/>
                  </a:lnTo>
                  <a:lnTo>
                    <a:pt x="2465" y="258"/>
                  </a:lnTo>
                  <a:lnTo>
                    <a:pt x="2458" y="255"/>
                  </a:lnTo>
                  <a:lnTo>
                    <a:pt x="2453" y="251"/>
                  </a:lnTo>
                  <a:lnTo>
                    <a:pt x="2449" y="245"/>
                  </a:lnTo>
                  <a:lnTo>
                    <a:pt x="2444" y="240"/>
                  </a:lnTo>
                  <a:lnTo>
                    <a:pt x="2440" y="234"/>
                  </a:lnTo>
                  <a:lnTo>
                    <a:pt x="2437" y="228"/>
                  </a:lnTo>
                  <a:lnTo>
                    <a:pt x="2435" y="221"/>
                  </a:lnTo>
                  <a:lnTo>
                    <a:pt x="2432" y="215"/>
                  </a:lnTo>
                  <a:lnTo>
                    <a:pt x="2429" y="201"/>
                  </a:lnTo>
                  <a:lnTo>
                    <a:pt x="2429" y="188"/>
                  </a:lnTo>
                  <a:lnTo>
                    <a:pt x="2581" y="188"/>
                  </a:lnTo>
                  <a:close/>
                  <a:moveTo>
                    <a:pt x="2429" y="167"/>
                  </a:moveTo>
                  <a:lnTo>
                    <a:pt x="2431" y="153"/>
                  </a:lnTo>
                  <a:lnTo>
                    <a:pt x="2435" y="140"/>
                  </a:lnTo>
                  <a:lnTo>
                    <a:pt x="2441" y="129"/>
                  </a:lnTo>
                  <a:lnTo>
                    <a:pt x="2447" y="118"/>
                  </a:lnTo>
                  <a:lnTo>
                    <a:pt x="2452" y="113"/>
                  </a:lnTo>
                  <a:lnTo>
                    <a:pt x="2457" y="109"/>
                  </a:lnTo>
                  <a:lnTo>
                    <a:pt x="2462" y="106"/>
                  </a:lnTo>
                  <a:lnTo>
                    <a:pt x="2468" y="103"/>
                  </a:lnTo>
                  <a:lnTo>
                    <a:pt x="2473" y="99"/>
                  </a:lnTo>
                  <a:lnTo>
                    <a:pt x="2480" y="98"/>
                  </a:lnTo>
                  <a:lnTo>
                    <a:pt x="2486" y="97"/>
                  </a:lnTo>
                  <a:lnTo>
                    <a:pt x="2494" y="96"/>
                  </a:lnTo>
                  <a:lnTo>
                    <a:pt x="2501" y="97"/>
                  </a:lnTo>
                  <a:lnTo>
                    <a:pt x="2508" y="98"/>
                  </a:lnTo>
                  <a:lnTo>
                    <a:pt x="2514" y="99"/>
                  </a:lnTo>
                  <a:lnTo>
                    <a:pt x="2520" y="103"/>
                  </a:lnTo>
                  <a:lnTo>
                    <a:pt x="2525" y="106"/>
                  </a:lnTo>
                  <a:lnTo>
                    <a:pt x="2531" y="109"/>
                  </a:lnTo>
                  <a:lnTo>
                    <a:pt x="2535" y="113"/>
                  </a:lnTo>
                  <a:lnTo>
                    <a:pt x="2539" y="118"/>
                  </a:lnTo>
                  <a:lnTo>
                    <a:pt x="2544" y="123"/>
                  </a:lnTo>
                  <a:lnTo>
                    <a:pt x="2547" y="129"/>
                  </a:lnTo>
                  <a:lnTo>
                    <a:pt x="2550" y="135"/>
                  </a:lnTo>
                  <a:lnTo>
                    <a:pt x="2552" y="140"/>
                  </a:lnTo>
                  <a:lnTo>
                    <a:pt x="2556" y="153"/>
                  </a:lnTo>
                  <a:lnTo>
                    <a:pt x="2557" y="167"/>
                  </a:lnTo>
                  <a:lnTo>
                    <a:pt x="2429" y="167"/>
                  </a:lnTo>
                  <a:close/>
                  <a:moveTo>
                    <a:pt x="2163" y="190"/>
                  </a:moveTo>
                  <a:lnTo>
                    <a:pt x="2163" y="202"/>
                  </a:lnTo>
                  <a:lnTo>
                    <a:pt x="2164" y="213"/>
                  </a:lnTo>
                  <a:lnTo>
                    <a:pt x="2167" y="224"/>
                  </a:lnTo>
                  <a:lnTo>
                    <a:pt x="2170" y="233"/>
                  </a:lnTo>
                  <a:lnTo>
                    <a:pt x="2174" y="242"/>
                  </a:lnTo>
                  <a:lnTo>
                    <a:pt x="2180" y="250"/>
                  </a:lnTo>
                  <a:lnTo>
                    <a:pt x="2185" y="257"/>
                  </a:lnTo>
                  <a:lnTo>
                    <a:pt x="2193" y="262"/>
                  </a:lnTo>
                  <a:lnTo>
                    <a:pt x="2200" y="268"/>
                  </a:lnTo>
                  <a:lnTo>
                    <a:pt x="2209" y="273"/>
                  </a:lnTo>
                  <a:lnTo>
                    <a:pt x="2217" y="277"/>
                  </a:lnTo>
                  <a:lnTo>
                    <a:pt x="2228" y="280"/>
                  </a:lnTo>
                  <a:lnTo>
                    <a:pt x="2238" y="283"/>
                  </a:lnTo>
                  <a:lnTo>
                    <a:pt x="2249" y="284"/>
                  </a:lnTo>
                  <a:lnTo>
                    <a:pt x="2261" y="285"/>
                  </a:lnTo>
                  <a:lnTo>
                    <a:pt x="2272" y="286"/>
                  </a:lnTo>
                  <a:lnTo>
                    <a:pt x="2290" y="285"/>
                  </a:lnTo>
                  <a:lnTo>
                    <a:pt x="2305" y="283"/>
                  </a:lnTo>
                  <a:lnTo>
                    <a:pt x="2319" y="280"/>
                  </a:lnTo>
                  <a:lnTo>
                    <a:pt x="2330" y="277"/>
                  </a:lnTo>
                  <a:lnTo>
                    <a:pt x="2341" y="271"/>
                  </a:lnTo>
                  <a:lnTo>
                    <a:pt x="2348" y="266"/>
                  </a:lnTo>
                  <a:lnTo>
                    <a:pt x="2356" y="260"/>
                  </a:lnTo>
                  <a:lnTo>
                    <a:pt x="2361" y="254"/>
                  </a:lnTo>
                  <a:lnTo>
                    <a:pt x="2366" y="247"/>
                  </a:lnTo>
                  <a:lnTo>
                    <a:pt x="2370" y="241"/>
                  </a:lnTo>
                  <a:lnTo>
                    <a:pt x="2373" y="234"/>
                  </a:lnTo>
                  <a:lnTo>
                    <a:pt x="2375" y="228"/>
                  </a:lnTo>
                  <a:lnTo>
                    <a:pt x="2377" y="216"/>
                  </a:lnTo>
                  <a:lnTo>
                    <a:pt x="2377" y="207"/>
                  </a:lnTo>
                  <a:lnTo>
                    <a:pt x="2377" y="200"/>
                  </a:lnTo>
                  <a:lnTo>
                    <a:pt x="2376" y="192"/>
                  </a:lnTo>
                  <a:lnTo>
                    <a:pt x="2374" y="185"/>
                  </a:lnTo>
                  <a:lnTo>
                    <a:pt x="2372" y="179"/>
                  </a:lnTo>
                  <a:lnTo>
                    <a:pt x="2369" y="173"/>
                  </a:lnTo>
                  <a:lnTo>
                    <a:pt x="2365" y="167"/>
                  </a:lnTo>
                  <a:lnTo>
                    <a:pt x="2361" y="163"/>
                  </a:lnTo>
                  <a:lnTo>
                    <a:pt x="2357" y="159"/>
                  </a:lnTo>
                  <a:lnTo>
                    <a:pt x="2346" y="151"/>
                  </a:lnTo>
                  <a:lnTo>
                    <a:pt x="2334" y="145"/>
                  </a:lnTo>
                  <a:lnTo>
                    <a:pt x="2321" y="139"/>
                  </a:lnTo>
                  <a:lnTo>
                    <a:pt x="2306" y="135"/>
                  </a:lnTo>
                  <a:lnTo>
                    <a:pt x="2240" y="119"/>
                  </a:lnTo>
                  <a:lnTo>
                    <a:pt x="2231" y="117"/>
                  </a:lnTo>
                  <a:lnTo>
                    <a:pt x="2224" y="113"/>
                  </a:lnTo>
                  <a:lnTo>
                    <a:pt x="2216" y="110"/>
                  </a:lnTo>
                  <a:lnTo>
                    <a:pt x="2211" y="106"/>
                  </a:lnTo>
                  <a:lnTo>
                    <a:pt x="2206" y="100"/>
                  </a:lnTo>
                  <a:lnTo>
                    <a:pt x="2201" y="94"/>
                  </a:lnTo>
                  <a:lnTo>
                    <a:pt x="2199" y="85"/>
                  </a:lnTo>
                  <a:lnTo>
                    <a:pt x="2198" y="77"/>
                  </a:lnTo>
                  <a:lnTo>
                    <a:pt x="2199" y="69"/>
                  </a:lnTo>
                  <a:lnTo>
                    <a:pt x="2200" y="63"/>
                  </a:lnTo>
                  <a:lnTo>
                    <a:pt x="2201" y="56"/>
                  </a:lnTo>
                  <a:lnTo>
                    <a:pt x="2203" y="51"/>
                  </a:lnTo>
                  <a:lnTo>
                    <a:pt x="2207" y="46"/>
                  </a:lnTo>
                  <a:lnTo>
                    <a:pt x="2211" y="42"/>
                  </a:lnTo>
                  <a:lnTo>
                    <a:pt x="2214" y="38"/>
                  </a:lnTo>
                  <a:lnTo>
                    <a:pt x="2220" y="35"/>
                  </a:lnTo>
                  <a:lnTo>
                    <a:pt x="2229" y="29"/>
                  </a:lnTo>
                  <a:lnTo>
                    <a:pt x="2241" y="25"/>
                  </a:lnTo>
                  <a:lnTo>
                    <a:pt x="2254" y="23"/>
                  </a:lnTo>
                  <a:lnTo>
                    <a:pt x="2267" y="23"/>
                  </a:lnTo>
                  <a:lnTo>
                    <a:pt x="2281" y="24"/>
                  </a:lnTo>
                  <a:lnTo>
                    <a:pt x="2295" y="26"/>
                  </a:lnTo>
                  <a:lnTo>
                    <a:pt x="2302" y="28"/>
                  </a:lnTo>
                  <a:lnTo>
                    <a:pt x="2307" y="31"/>
                  </a:lnTo>
                  <a:lnTo>
                    <a:pt x="2314" y="35"/>
                  </a:lnTo>
                  <a:lnTo>
                    <a:pt x="2318" y="38"/>
                  </a:lnTo>
                  <a:lnTo>
                    <a:pt x="2323" y="42"/>
                  </a:lnTo>
                  <a:lnTo>
                    <a:pt x="2328" y="48"/>
                  </a:lnTo>
                  <a:lnTo>
                    <a:pt x="2332" y="52"/>
                  </a:lnTo>
                  <a:lnTo>
                    <a:pt x="2335" y="58"/>
                  </a:lnTo>
                  <a:lnTo>
                    <a:pt x="2337" y="64"/>
                  </a:lnTo>
                  <a:lnTo>
                    <a:pt x="2339" y="70"/>
                  </a:lnTo>
                  <a:lnTo>
                    <a:pt x="2342" y="78"/>
                  </a:lnTo>
                  <a:lnTo>
                    <a:pt x="2342" y="85"/>
                  </a:lnTo>
                  <a:lnTo>
                    <a:pt x="2368" y="85"/>
                  </a:lnTo>
                  <a:lnTo>
                    <a:pt x="2368" y="75"/>
                  </a:lnTo>
                  <a:lnTo>
                    <a:pt x="2365" y="66"/>
                  </a:lnTo>
                  <a:lnTo>
                    <a:pt x="2363" y="56"/>
                  </a:lnTo>
                  <a:lnTo>
                    <a:pt x="2360" y="49"/>
                  </a:lnTo>
                  <a:lnTo>
                    <a:pt x="2356" y="41"/>
                  </a:lnTo>
                  <a:lnTo>
                    <a:pt x="2350" y="33"/>
                  </a:lnTo>
                  <a:lnTo>
                    <a:pt x="2344" y="27"/>
                  </a:lnTo>
                  <a:lnTo>
                    <a:pt x="2337" y="22"/>
                  </a:lnTo>
                  <a:lnTo>
                    <a:pt x="2331" y="16"/>
                  </a:lnTo>
                  <a:lnTo>
                    <a:pt x="2322" y="12"/>
                  </a:lnTo>
                  <a:lnTo>
                    <a:pt x="2315" y="9"/>
                  </a:lnTo>
                  <a:lnTo>
                    <a:pt x="2305" y="5"/>
                  </a:lnTo>
                  <a:lnTo>
                    <a:pt x="2296" y="3"/>
                  </a:lnTo>
                  <a:lnTo>
                    <a:pt x="2287" y="1"/>
                  </a:lnTo>
                  <a:lnTo>
                    <a:pt x="2277" y="0"/>
                  </a:lnTo>
                  <a:lnTo>
                    <a:pt x="2267" y="0"/>
                  </a:lnTo>
                  <a:lnTo>
                    <a:pt x="2253" y="1"/>
                  </a:lnTo>
                  <a:lnTo>
                    <a:pt x="2240" y="2"/>
                  </a:lnTo>
                  <a:lnTo>
                    <a:pt x="2229" y="5"/>
                  </a:lnTo>
                  <a:lnTo>
                    <a:pt x="2220" y="9"/>
                  </a:lnTo>
                  <a:lnTo>
                    <a:pt x="2211" y="13"/>
                  </a:lnTo>
                  <a:lnTo>
                    <a:pt x="2202" y="17"/>
                  </a:lnTo>
                  <a:lnTo>
                    <a:pt x="2196" y="23"/>
                  </a:lnTo>
                  <a:lnTo>
                    <a:pt x="2190" y="28"/>
                  </a:lnTo>
                  <a:lnTo>
                    <a:pt x="2186" y="35"/>
                  </a:lnTo>
                  <a:lnTo>
                    <a:pt x="2182" y="41"/>
                  </a:lnTo>
                  <a:lnTo>
                    <a:pt x="2179" y="48"/>
                  </a:lnTo>
                  <a:lnTo>
                    <a:pt x="2176" y="54"/>
                  </a:lnTo>
                  <a:lnTo>
                    <a:pt x="2173" y="66"/>
                  </a:lnTo>
                  <a:lnTo>
                    <a:pt x="2172" y="77"/>
                  </a:lnTo>
                  <a:lnTo>
                    <a:pt x="2172" y="85"/>
                  </a:lnTo>
                  <a:lnTo>
                    <a:pt x="2173" y="92"/>
                  </a:lnTo>
                  <a:lnTo>
                    <a:pt x="2175" y="98"/>
                  </a:lnTo>
                  <a:lnTo>
                    <a:pt x="2177" y="105"/>
                  </a:lnTo>
                  <a:lnTo>
                    <a:pt x="2180" y="110"/>
                  </a:lnTo>
                  <a:lnTo>
                    <a:pt x="2183" y="115"/>
                  </a:lnTo>
                  <a:lnTo>
                    <a:pt x="2187" y="120"/>
                  </a:lnTo>
                  <a:lnTo>
                    <a:pt x="2190" y="123"/>
                  </a:lnTo>
                  <a:lnTo>
                    <a:pt x="2200" y="131"/>
                  </a:lnTo>
                  <a:lnTo>
                    <a:pt x="2211" y="136"/>
                  </a:lnTo>
                  <a:lnTo>
                    <a:pt x="2222" y="140"/>
                  </a:lnTo>
                  <a:lnTo>
                    <a:pt x="2234" y="144"/>
                  </a:lnTo>
                  <a:lnTo>
                    <a:pt x="2295" y="159"/>
                  </a:lnTo>
                  <a:lnTo>
                    <a:pt x="2305" y="161"/>
                  </a:lnTo>
                  <a:lnTo>
                    <a:pt x="2315" y="164"/>
                  </a:lnTo>
                  <a:lnTo>
                    <a:pt x="2324" y="169"/>
                  </a:lnTo>
                  <a:lnTo>
                    <a:pt x="2333" y="174"/>
                  </a:lnTo>
                  <a:lnTo>
                    <a:pt x="2341" y="180"/>
                  </a:lnTo>
                  <a:lnTo>
                    <a:pt x="2346" y="188"/>
                  </a:lnTo>
                  <a:lnTo>
                    <a:pt x="2348" y="192"/>
                  </a:lnTo>
                  <a:lnTo>
                    <a:pt x="2350" y="197"/>
                  </a:lnTo>
                  <a:lnTo>
                    <a:pt x="2351" y="202"/>
                  </a:lnTo>
                  <a:lnTo>
                    <a:pt x="2351" y="207"/>
                  </a:lnTo>
                  <a:lnTo>
                    <a:pt x="2351" y="215"/>
                  </a:lnTo>
                  <a:lnTo>
                    <a:pt x="2349" y="221"/>
                  </a:lnTo>
                  <a:lnTo>
                    <a:pt x="2347" y="228"/>
                  </a:lnTo>
                  <a:lnTo>
                    <a:pt x="2344" y="233"/>
                  </a:lnTo>
                  <a:lnTo>
                    <a:pt x="2341" y="239"/>
                  </a:lnTo>
                  <a:lnTo>
                    <a:pt x="2336" y="243"/>
                  </a:lnTo>
                  <a:lnTo>
                    <a:pt x="2331" y="247"/>
                  </a:lnTo>
                  <a:lnTo>
                    <a:pt x="2327" y="251"/>
                  </a:lnTo>
                  <a:lnTo>
                    <a:pt x="2315" y="256"/>
                  </a:lnTo>
                  <a:lnTo>
                    <a:pt x="2303" y="260"/>
                  </a:lnTo>
                  <a:lnTo>
                    <a:pt x="2290" y="262"/>
                  </a:lnTo>
                  <a:lnTo>
                    <a:pt x="2279" y="264"/>
                  </a:lnTo>
                  <a:lnTo>
                    <a:pt x="2261" y="262"/>
                  </a:lnTo>
                  <a:lnTo>
                    <a:pt x="2243" y="260"/>
                  </a:lnTo>
                  <a:lnTo>
                    <a:pt x="2236" y="258"/>
                  </a:lnTo>
                  <a:lnTo>
                    <a:pt x="2228" y="255"/>
                  </a:lnTo>
                  <a:lnTo>
                    <a:pt x="2221" y="252"/>
                  </a:lnTo>
                  <a:lnTo>
                    <a:pt x="2215" y="247"/>
                  </a:lnTo>
                  <a:lnTo>
                    <a:pt x="2209" y="243"/>
                  </a:lnTo>
                  <a:lnTo>
                    <a:pt x="2203" y="238"/>
                  </a:lnTo>
                  <a:lnTo>
                    <a:pt x="2199" y="232"/>
                  </a:lnTo>
                  <a:lnTo>
                    <a:pt x="2196" y="225"/>
                  </a:lnTo>
                  <a:lnTo>
                    <a:pt x="2193" y="217"/>
                  </a:lnTo>
                  <a:lnTo>
                    <a:pt x="2190" y="210"/>
                  </a:lnTo>
                  <a:lnTo>
                    <a:pt x="2189" y="200"/>
                  </a:lnTo>
                  <a:lnTo>
                    <a:pt x="2189" y="190"/>
                  </a:lnTo>
                  <a:lnTo>
                    <a:pt x="2163" y="190"/>
                  </a:lnTo>
                  <a:close/>
                  <a:moveTo>
                    <a:pt x="1991" y="23"/>
                  </a:moveTo>
                  <a:lnTo>
                    <a:pt x="1966" y="23"/>
                  </a:lnTo>
                  <a:lnTo>
                    <a:pt x="1966" y="82"/>
                  </a:lnTo>
                  <a:lnTo>
                    <a:pt x="1931" y="82"/>
                  </a:lnTo>
                  <a:lnTo>
                    <a:pt x="1931" y="103"/>
                  </a:lnTo>
                  <a:lnTo>
                    <a:pt x="1966" y="103"/>
                  </a:lnTo>
                  <a:lnTo>
                    <a:pt x="1966" y="238"/>
                  </a:lnTo>
                  <a:lnTo>
                    <a:pt x="1967" y="250"/>
                  </a:lnTo>
                  <a:lnTo>
                    <a:pt x="1968" y="259"/>
                  </a:lnTo>
                  <a:lnTo>
                    <a:pt x="1971" y="267"/>
                  </a:lnTo>
                  <a:lnTo>
                    <a:pt x="1975" y="273"/>
                  </a:lnTo>
                  <a:lnTo>
                    <a:pt x="1981" y="278"/>
                  </a:lnTo>
                  <a:lnTo>
                    <a:pt x="1988" y="280"/>
                  </a:lnTo>
                  <a:lnTo>
                    <a:pt x="1998" y="282"/>
                  </a:lnTo>
                  <a:lnTo>
                    <a:pt x="2009" y="282"/>
                  </a:lnTo>
                  <a:lnTo>
                    <a:pt x="2020" y="282"/>
                  </a:lnTo>
                  <a:lnTo>
                    <a:pt x="2031" y="282"/>
                  </a:lnTo>
                  <a:lnTo>
                    <a:pt x="2031" y="260"/>
                  </a:lnTo>
                  <a:lnTo>
                    <a:pt x="2021" y="261"/>
                  </a:lnTo>
                  <a:lnTo>
                    <a:pt x="2010" y="262"/>
                  </a:lnTo>
                  <a:lnTo>
                    <a:pt x="2005" y="261"/>
                  </a:lnTo>
                  <a:lnTo>
                    <a:pt x="1999" y="259"/>
                  </a:lnTo>
                  <a:lnTo>
                    <a:pt x="1996" y="257"/>
                  </a:lnTo>
                  <a:lnTo>
                    <a:pt x="1994" y="255"/>
                  </a:lnTo>
                  <a:lnTo>
                    <a:pt x="1992" y="251"/>
                  </a:lnTo>
                  <a:lnTo>
                    <a:pt x="1991" y="246"/>
                  </a:lnTo>
                  <a:lnTo>
                    <a:pt x="1991" y="242"/>
                  </a:lnTo>
                  <a:lnTo>
                    <a:pt x="1991" y="235"/>
                  </a:lnTo>
                  <a:lnTo>
                    <a:pt x="1991" y="103"/>
                  </a:lnTo>
                  <a:lnTo>
                    <a:pt x="2031" y="103"/>
                  </a:lnTo>
                  <a:lnTo>
                    <a:pt x="2031" y="82"/>
                  </a:lnTo>
                  <a:lnTo>
                    <a:pt x="1991" y="82"/>
                  </a:lnTo>
                  <a:lnTo>
                    <a:pt x="1991" y="23"/>
                  </a:lnTo>
                  <a:close/>
                  <a:moveTo>
                    <a:pt x="1745" y="280"/>
                  </a:moveTo>
                  <a:lnTo>
                    <a:pt x="1769" y="280"/>
                  </a:lnTo>
                  <a:lnTo>
                    <a:pt x="1769" y="164"/>
                  </a:lnTo>
                  <a:lnTo>
                    <a:pt x="1771" y="150"/>
                  </a:lnTo>
                  <a:lnTo>
                    <a:pt x="1775" y="137"/>
                  </a:lnTo>
                  <a:lnTo>
                    <a:pt x="1777" y="132"/>
                  </a:lnTo>
                  <a:lnTo>
                    <a:pt x="1780" y="126"/>
                  </a:lnTo>
                  <a:lnTo>
                    <a:pt x="1783" y="121"/>
                  </a:lnTo>
                  <a:lnTo>
                    <a:pt x="1786" y="116"/>
                  </a:lnTo>
                  <a:lnTo>
                    <a:pt x="1791" y="111"/>
                  </a:lnTo>
                  <a:lnTo>
                    <a:pt x="1795" y="108"/>
                  </a:lnTo>
                  <a:lnTo>
                    <a:pt x="1800" y="105"/>
                  </a:lnTo>
                  <a:lnTo>
                    <a:pt x="1806" y="102"/>
                  </a:lnTo>
                  <a:lnTo>
                    <a:pt x="1811" y="99"/>
                  </a:lnTo>
                  <a:lnTo>
                    <a:pt x="1818" y="97"/>
                  </a:lnTo>
                  <a:lnTo>
                    <a:pt x="1824" y="97"/>
                  </a:lnTo>
                  <a:lnTo>
                    <a:pt x="1832" y="96"/>
                  </a:lnTo>
                  <a:lnTo>
                    <a:pt x="1838" y="97"/>
                  </a:lnTo>
                  <a:lnTo>
                    <a:pt x="1845" y="97"/>
                  </a:lnTo>
                  <a:lnTo>
                    <a:pt x="1851" y="99"/>
                  </a:lnTo>
                  <a:lnTo>
                    <a:pt x="1857" y="102"/>
                  </a:lnTo>
                  <a:lnTo>
                    <a:pt x="1861" y="104"/>
                  </a:lnTo>
                  <a:lnTo>
                    <a:pt x="1865" y="107"/>
                  </a:lnTo>
                  <a:lnTo>
                    <a:pt x="1869" y="110"/>
                  </a:lnTo>
                  <a:lnTo>
                    <a:pt x="1872" y="113"/>
                  </a:lnTo>
                  <a:lnTo>
                    <a:pt x="1876" y="122"/>
                  </a:lnTo>
                  <a:lnTo>
                    <a:pt x="1879" y="133"/>
                  </a:lnTo>
                  <a:lnTo>
                    <a:pt x="1881" y="144"/>
                  </a:lnTo>
                  <a:lnTo>
                    <a:pt x="1883" y="157"/>
                  </a:lnTo>
                  <a:lnTo>
                    <a:pt x="1883" y="280"/>
                  </a:lnTo>
                  <a:lnTo>
                    <a:pt x="1906" y="280"/>
                  </a:lnTo>
                  <a:lnTo>
                    <a:pt x="1906" y="152"/>
                  </a:lnTo>
                  <a:lnTo>
                    <a:pt x="1905" y="136"/>
                  </a:lnTo>
                  <a:lnTo>
                    <a:pt x="1903" y="121"/>
                  </a:lnTo>
                  <a:lnTo>
                    <a:pt x="1901" y="113"/>
                  </a:lnTo>
                  <a:lnTo>
                    <a:pt x="1898" y="108"/>
                  </a:lnTo>
                  <a:lnTo>
                    <a:pt x="1894" y="102"/>
                  </a:lnTo>
                  <a:lnTo>
                    <a:pt x="1891" y="96"/>
                  </a:lnTo>
                  <a:lnTo>
                    <a:pt x="1886" y="92"/>
                  </a:lnTo>
                  <a:lnTo>
                    <a:pt x="1881" y="88"/>
                  </a:lnTo>
                  <a:lnTo>
                    <a:pt x="1875" y="84"/>
                  </a:lnTo>
                  <a:lnTo>
                    <a:pt x="1869" y="81"/>
                  </a:lnTo>
                  <a:lnTo>
                    <a:pt x="1861" y="79"/>
                  </a:lnTo>
                  <a:lnTo>
                    <a:pt x="1852" y="78"/>
                  </a:lnTo>
                  <a:lnTo>
                    <a:pt x="1844" y="77"/>
                  </a:lnTo>
                  <a:lnTo>
                    <a:pt x="1834" y="76"/>
                  </a:lnTo>
                  <a:lnTo>
                    <a:pt x="1823" y="77"/>
                  </a:lnTo>
                  <a:lnTo>
                    <a:pt x="1813" y="79"/>
                  </a:lnTo>
                  <a:lnTo>
                    <a:pt x="1804" y="82"/>
                  </a:lnTo>
                  <a:lnTo>
                    <a:pt x="1795" y="88"/>
                  </a:lnTo>
                  <a:lnTo>
                    <a:pt x="1786" y="93"/>
                  </a:lnTo>
                  <a:lnTo>
                    <a:pt x="1780" y="99"/>
                  </a:lnTo>
                  <a:lnTo>
                    <a:pt x="1775" y="107"/>
                  </a:lnTo>
                  <a:lnTo>
                    <a:pt x="1770" y="116"/>
                  </a:lnTo>
                  <a:lnTo>
                    <a:pt x="1769" y="116"/>
                  </a:lnTo>
                  <a:lnTo>
                    <a:pt x="1769" y="82"/>
                  </a:lnTo>
                  <a:lnTo>
                    <a:pt x="1745" y="82"/>
                  </a:lnTo>
                  <a:lnTo>
                    <a:pt x="1745" y="280"/>
                  </a:lnTo>
                  <a:close/>
                  <a:moveTo>
                    <a:pt x="1713" y="188"/>
                  </a:moveTo>
                  <a:lnTo>
                    <a:pt x="1713" y="177"/>
                  </a:lnTo>
                  <a:lnTo>
                    <a:pt x="1712" y="166"/>
                  </a:lnTo>
                  <a:lnTo>
                    <a:pt x="1711" y="157"/>
                  </a:lnTo>
                  <a:lnTo>
                    <a:pt x="1709" y="147"/>
                  </a:lnTo>
                  <a:lnTo>
                    <a:pt x="1706" y="137"/>
                  </a:lnTo>
                  <a:lnTo>
                    <a:pt x="1703" y="127"/>
                  </a:lnTo>
                  <a:lnTo>
                    <a:pt x="1699" y="119"/>
                  </a:lnTo>
                  <a:lnTo>
                    <a:pt x="1694" y="111"/>
                  </a:lnTo>
                  <a:lnTo>
                    <a:pt x="1688" y="104"/>
                  </a:lnTo>
                  <a:lnTo>
                    <a:pt x="1682" y="96"/>
                  </a:lnTo>
                  <a:lnTo>
                    <a:pt x="1674" y="91"/>
                  </a:lnTo>
                  <a:lnTo>
                    <a:pt x="1667" y="85"/>
                  </a:lnTo>
                  <a:lnTo>
                    <a:pt x="1658" y="82"/>
                  </a:lnTo>
                  <a:lnTo>
                    <a:pt x="1648" y="79"/>
                  </a:lnTo>
                  <a:lnTo>
                    <a:pt x="1637" y="77"/>
                  </a:lnTo>
                  <a:lnTo>
                    <a:pt x="1625" y="76"/>
                  </a:lnTo>
                  <a:lnTo>
                    <a:pt x="1615" y="77"/>
                  </a:lnTo>
                  <a:lnTo>
                    <a:pt x="1604" y="79"/>
                  </a:lnTo>
                  <a:lnTo>
                    <a:pt x="1594" y="81"/>
                  </a:lnTo>
                  <a:lnTo>
                    <a:pt x="1585" y="85"/>
                  </a:lnTo>
                  <a:lnTo>
                    <a:pt x="1577" y="90"/>
                  </a:lnTo>
                  <a:lnTo>
                    <a:pt x="1569" y="95"/>
                  </a:lnTo>
                  <a:lnTo>
                    <a:pt x="1563" y="102"/>
                  </a:lnTo>
                  <a:lnTo>
                    <a:pt x="1557" y="109"/>
                  </a:lnTo>
                  <a:lnTo>
                    <a:pt x="1552" y="117"/>
                  </a:lnTo>
                  <a:lnTo>
                    <a:pt x="1548" y="125"/>
                  </a:lnTo>
                  <a:lnTo>
                    <a:pt x="1544" y="134"/>
                  </a:lnTo>
                  <a:lnTo>
                    <a:pt x="1541" y="143"/>
                  </a:lnTo>
                  <a:lnTo>
                    <a:pt x="1539" y="152"/>
                  </a:lnTo>
                  <a:lnTo>
                    <a:pt x="1538" y="161"/>
                  </a:lnTo>
                  <a:lnTo>
                    <a:pt x="1537" y="171"/>
                  </a:lnTo>
                  <a:lnTo>
                    <a:pt x="1536" y="181"/>
                  </a:lnTo>
                  <a:lnTo>
                    <a:pt x="1537" y="191"/>
                  </a:lnTo>
                  <a:lnTo>
                    <a:pt x="1538" y="202"/>
                  </a:lnTo>
                  <a:lnTo>
                    <a:pt x="1539" y="212"/>
                  </a:lnTo>
                  <a:lnTo>
                    <a:pt x="1541" y="221"/>
                  </a:lnTo>
                  <a:lnTo>
                    <a:pt x="1544" y="230"/>
                  </a:lnTo>
                  <a:lnTo>
                    <a:pt x="1548" y="239"/>
                  </a:lnTo>
                  <a:lnTo>
                    <a:pt x="1552" y="247"/>
                  </a:lnTo>
                  <a:lnTo>
                    <a:pt x="1557" y="255"/>
                  </a:lnTo>
                  <a:lnTo>
                    <a:pt x="1563" y="261"/>
                  </a:lnTo>
                  <a:lnTo>
                    <a:pt x="1569" y="268"/>
                  </a:lnTo>
                  <a:lnTo>
                    <a:pt x="1577" y="273"/>
                  </a:lnTo>
                  <a:lnTo>
                    <a:pt x="1585" y="278"/>
                  </a:lnTo>
                  <a:lnTo>
                    <a:pt x="1594" y="281"/>
                  </a:lnTo>
                  <a:lnTo>
                    <a:pt x="1604" y="284"/>
                  </a:lnTo>
                  <a:lnTo>
                    <a:pt x="1615" y="285"/>
                  </a:lnTo>
                  <a:lnTo>
                    <a:pt x="1625" y="286"/>
                  </a:lnTo>
                  <a:lnTo>
                    <a:pt x="1635" y="285"/>
                  </a:lnTo>
                  <a:lnTo>
                    <a:pt x="1644" y="284"/>
                  </a:lnTo>
                  <a:lnTo>
                    <a:pt x="1651" y="283"/>
                  </a:lnTo>
                  <a:lnTo>
                    <a:pt x="1659" y="281"/>
                  </a:lnTo>
                  <a:lnTo>
                    <a:pt x="1667" y="279"/>
                  </a:lnTo>
                  <a:lnTo>
                    <a:pt x="1673" y="275"/>
                  </a:lnTo>
                  <a:lnTo>
                    <a:pt x="1678" y="271"/>
                  </a:lnTo>
                  <a:lnTo>
                    <a:pt x="1684" y="267"/>
                  </a:lnTo>
                  <a:lnTo>
                    <a:pt x="1689" y="262"/>
                  </a:lnTo>
                  <a:lnTo>
                    <a:pt x="1694" y="257"/>
                  </a:lnTo>
                  <a:lnTo>
                    <a:pt x="1698" y="252"/>
                  </a:lnTo>
                  <a:lnTo>
                    <a:pt x="1701" y="245"/>
                  </a:lnTo>
                  <a:lnTo>
                    <a:pt x="1708" y="231"/>
                  </a:lnTo>
                  <a:lnTo>
                    <a:pt x="1712" y="215"/>
                  </a:lnTo>
                  <a:lnTo>
                    <a:pt x="1688" y="215"/>
                  </a:lnTo>
                  <a:lnTo>
                    <a:pt x="1685" y="226"/>
                  </a:lnTo>
                  <a:lnTo>
                    <a:pt x="1681" y="235"/>
                  </a:lnTo>
                  <a:lnTo>
                    <a:pt x="1674" y="244"/>
                  </a:lnTo>
                  <a:lnTo>
                    <a:pt x="1668" y="252"/>
                  </a:lnTo>
                  <a:lnTo>
                    <a:pt x="1659" y="257"/>
                  </a:lnTo>
                  <a:lnTo>
                    <a:pt x="1649" y="261"/>
                  </a:lnTo>
                  <a:lnTo>
                    <a:pt x="1638" y="265"/>
                  </a:lnTo>
                  <a:lnTo>
                    <a:pt x="1625" y="266"/>
                  </a:lnTo>
                  <a:lnTo>
                    <a:pt x="1618" y="265"/>
                  </a:lnTo>
                  <a:lnTo>
                    <a:pt x="1609" y="264"/>
                  </a:lnTo>
                  <a:lnTo>
                    <a:pt x="1603" y="261"/>
                  </a:lnTo>
                  <a:lnTo>
                    <a:pt x="1596" y="258"/>
                  </a:lnTo>
                  <a:lnTo>
                    <a:pt x="1590" y="255"/>
                  </a:lnTo>
                  <a:lnTo>
                    <a:pt x="1584" y="251"/>
                  </a:lnTo>
                  <a:lnTo>
                    <a:pt x="1580" y="245"/>
                  </a:lnTo>
                  <a:lnTo>
                    <a:pt x="1576" y="240"/>
                  </a:lnTo>
                  <a:lnTo>
                    <a:pt x="1573" y="234"/>
                  </a:lnTo>
                  <a:lnTo>
                    <a:pt x="1569" y="228"/>
                  </a:lnTo>
                  <a:lnTo>
                    <a:pt x="1566" y="221"/>
                  </a:lnTo>
                  <a:lnTo>
                    <a:pt x="1564" y="215"/>
                  </a:lnTo>
                  <a:lnTo>
                    <a:pt x="1562" y="201"/>
                  </a:lnTo>
                  <a:lnTo>
                    <a:pt x="1561" y="188"/>
                  </a:lnTo>
                  <a:lnTo>
                    <a:pt x="1713" y="188"/>
                  </a:lnTo>
                  <a:close/>
                  <a:moveTo>
                    <a:pt x="1561" y="167"/>
                  </a:moveTo>
                  <a:lnTo>
                    <a:pt x="1563" y="153"/>
                  </a:lnTo>
                  <a:lnTo>
                    <a:pt x="1567" y="140"/>
                  </a:lnTo>
                  <a:lnTo>
                    <a:pt x="1573" y="129"/>
                  </a:lnTo>
                  <a:lnTo>
                    <a:pt x="1580" y="118"/>
                  </a:lnTo>
                  <a:lnTo>
                    <a:pt x="1584" y="113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0" y="103"/>
                  </a:lnTo>
                  <a:lnTo>
                    <a:pt x="1605" y="99"/>
                  </a:lnTo>
                  <a:lnTo>
                    <a:pt x="1611" y="98"/>
                  </a:lnTo>
                  <a:lnTo>
                    <a:pt x="1619" y="97"/>
                  </a:lnTo>
                  <a:lnTo>
                    <a:pt x="1625" y="96"/>
                  </a:lnTo>
                  <a:lnTo>
                    <a:pt x="1633" y="97"/>
                  </a:lnTo>
                  <a:lnTo>
                    <a:pt x="1640" y="98"/>
                  </a:lnTo>
                  <a:lnTo>
                    <a:pt x="1646" y="99"/>
                  </a:lnTo>
                  <a:lnTo>
                    <a:pt x="1651" y="103"/>
                  </a:lnTo>
                  <a:lnTo>
                    <a:pt x="1658" y="106"/>
                  </a:lnTo>
                  <a:lnTo>
                    <a:pt x="1662" y="109"/>
                  </a:lnTo>
                  <a:lnTo>
                    <a:pt x="1668" y="113"/>
                  </a:lnTo>
                  <a:lnTo>
                    <a:pt x="1672" y="118"/>
                  </a:lnTo>
                  <a:lnTo>
                    <a:pt x="1675" y="123"/>
                  </a:lnTo>
                  <a:lnTo>
                    <a:pt x="1678" y="129"/>
                  </a:lnTo>
                  <a:lnTo>
                    <a:pt x="1682" y="135"/>
                  </a:lnTo>
                  <a:lnTo>
                    <a:pt x="1684" y="140"/>
                  </a:lnTo>
                  <a:lnTo>
                    <a:pt x="1687" y="153"/>
                  </a:lnTo>
                  <a:lnTo>
                    <a:pt x="1689" y="167"/>
                  </a:lnTo>
                  <a:lnTo>
                    <a:pt x="1561" y="167"/>
                  </a:lnTo>
                  <a:close/>
                  <a:moveTo>
                    <a:pt x="1226" y="280"/>
                  </a:moveTo>
                  <a:lnTo>
                    <a:pt x="1251" y="280"/>
                  </a:lnTo>
                  <a:lnTo>
                    <a:pt x="1251" y="170"/>
                  </a:lnTo>
                  <a:lnTo>
                    <a:pt x="1252" y="154"/>
                  </a:lnTo>
                  <a:lnTo>
                    <a:pt x="1254" y="140"/>
                  </a:lnTo>
                  <a:lnTo>
                    <a:pt x="1256" y="134"/>
                  </a:lnTo>
                  <a:lnTo>
                    <a:pt x="1258" y="129"/>
                  </a:lnTo>
                  <a:lnTo>
                    <a:pt x="1261" y="122"/>
                  </a:lnTo>
                  <a:lnTo>
                    <a:pt x="1265" y="118"/>
                  </a:lnTo>
                  <a:lnTo>
                    <a:pt x="1268" y="112"/>
                  </a:lnTo>
                  <a:lnTo>
                    <a:pt x="1272" y="109"/>
                  </a:lnTo>
                  <a:lnTo>
                    <a:pt x="1278" y="105"/>
                  </a:lnTo>
                  <a:lnTo>
                    <a:pt x="1283" y="102"/>
                  </a:lnTo>
                  <a:lnTo>
                    <a:pt x="1288" y="99"/>
                  </a:lnTo>
                  <a:lnTo>
                    <a:pt x="1295" y="98"/>
                  </a:lnTo>
                  <a:lnTo>
                    <a:pt x="1302" y="97"/>
                  </a:lnTo>
                  <a:lnTo>
                    <a:pt x="1310" y="96"/>
                  </a:lnTo>
                  <a:lnTo>
                    <a:pt x="1315" y="96"/>
                  </a:lnTo>
                  <a:lnTo>
                    <a:pt x="1320" y="97"/>
                  </a:lnTo>
                  <a:lnTo>
                    <a:pt x="1325" y="98"/>
                  </a:lnTo>
                  <a:lnTo>
                    <a:pt x="1329" y="100"/>
                  </a:lnTo>
                  <a:lnTo>
                    <a:pt x="1336" y="105"/>
                  </a:lnTo>
                  <a:lnTo>
                    <a:pt x="1342" y="111"/>
                  </a:lnTo>
                  <a:lnTo>
                    <a:pt x="1346" y="118"/>
                  </a:lnTo>
                  <a:lnTo>
                    <a:pt x="1349" y="126"/>
                  </a:lnTo>
                  <a:lnTo>
                    <a:pt x="1351" y="136"/>
                  </a:lnTo>
                  <a:lnTo>
                    <a:pt x="1351" y="146"/>
                  </a:lnTo>
                  <a:lnTo>
                    <a:pt x="1351" y="280"/>
                  </a:lnTo>
                  <a:lnTo>
                    <a:pt x="1375" y="280"/>
                  </a:lnTo>
                  <a:lnTo>
                    <a:pt x="1375" y="167"/>
                  </a:lnTo>
                  <a:lnTo>
                    <a:pt x="1376" y="154"/>
                  </a:lnTo>
                  <a:lnTo>
                    <a:pt x="1378" y="142"/>
                  </a:lnTo>
                  <a:lnTo>
                    <a:pt x="1381" y="129"/>
                  </a:lnTo>
                  <a:lnTo>
                    <a:pt x="1387" y="119"/>
                  </a:lnTo>
                  <a:lnTo>
                    <a:pt x="1390" y="113"/>
                  </a:lnTo>
                  <a:lnTo>
                    <a:pt x="1393" y="109"/>
                  </a:lnTo>
                  <a:lnTo>
                    <a:pt x="1398" y="106"/>
                  </a:lnTo>
                  <a:lnTo>
                    <a:pt x="1403" y="103"/>
                  </a:lnTo>
                  <a:lnTo>
                    <a:pt x="1408" y="99"/>
                  </a:lnTo>
                  <a:lnTo>
                    <a:pt x="1415" y="98"/>
                  </a:lnTo>
                  <a:lnTo>
                    <a:pt x="1421" y="97"/>
                  </a:lnTo>
                  <a:lnTo>
                    <a:pt x="1429" y="96"/>
                  </a:lnTo>
                  <a:lnTo>
                    <a:pt x="1441" y="97"/>
                  </a:lnTo>
                  <a:lnTo>
                    <a:pt x="1452" y="99"/>
                  </a:lnTo>
                  <a:lnTo>
                    <a:pt x="1456" y="102"/>
                  </a:lnTo>
                  <a:lnTo>
                    <a:pt x="1459" y="104"/>
                  </a:lnTo>
                  <a:lnTo>
                    <a:pt x="1462" y="106"/>
                  </a:lnTo>
                  <a:lnTo>
                    <a:pt x="1466" y="109"/>
                  </a:lnTo>
                  <a:lnTo>
                    <a:pt x="1470" y="117"/>
                  </a:lnTo>
                  <a:lnTo>
                    <a:pt x="1473" y="125"/>
                  </a:lnTo>
                  <a:lnTo>
                    <a:pt x="1475" y="135"/>
                  </a:lnTo>
                  <a:lnTo>
                    <a:pt x="1476" y="147"/>
                  </a:lnTo>
                  <a:lnTo>
                    <a:pt x="1476" y="280"/>
                  </a:lnTo>
                  <a:lnTo>
                    <a:pt x="1500" y="280"/>
                  </a:lnTo>
                  <a:lnTo>
                    <a:pt x="1500" y="146"/>
                  </a:lnTo>
                  <a:lnTo>
                    <a:pt x="1500" y="137"/>
                  </a:lnTo>
                  <a:lnTo>
                    <a:pt x="1499" y="130"/>
                  </a:lnTo>
                  <a:lnTo>
                    <a:pt x="1498" y="122"/>
                  </a:lnTo>
                  <a:lnTo>
                    <a:pt x="1496" y="116"/>
                  </a:lnTo>
                  <a:lnTo>
                    <a:pt x="1494" y="109"/>
                  </a:lnTo>
                  <a:lnTo>
                    <a:pt x="1490" y="104"/>
                  </a:lnTo>
                  <a:lnTo>
                    <a:pt x="1487" y="98"/>
                  </a:lnTo>
                  <a:lnTo>
                    <a:pt x="1484" y="93"/>
                  </a:lnTo>
                  <a:lnTo>
                    <a:pt x="1480" y="90"/>
                  </a:lnTo>
                  <a:lnTo>
                    <a:pt x="1474" y="85"/>
                  </a:lnTo>
                  <a:lnTo>
                    <a:pt x="1469" y="83"/>
                  </a:lnTo>
                  <a:lnTo>
                    <a:pt x="1463" y="80"/>
                  </a:lnTo>
                  <a:lnTo>
                    <a:pt x="1457" y="79"/>
                  </a:lnTo>
                  <a:lnTo>
                    <a:pt x="1449" y="77"/>
                  </a:lnTo>
                  <a:lnTo>
                    <a:pt x="1443" y="77"/>
                  </a:lnTo>
                  <a:lnTo>
                    <a:pt x="1434" y="76"/>
                  </a:lnTo>
                  <a:lnTo>
                    <a:pt x="1425" y="77"/>
                  </a:lnTo>
                  <a:lnTo>
                    <a:pt x="1415" y="79"/>
                  </a:lnTo>
                  <a:lnTo>
                    <a:pt x="1406" y="81"/>
                  </a:lnTo>
                  <a:lnTo>
                    <a:pt x="1398" y="85"/>
                  </a:lnTo>
                  <a:lnTo>
                    <a:pt x="1390" y="91"/>
                  </a:lnTo>
                  <a:lnTo>
                    <a:pt x="1382" y="98"/>
                  </a:lnTo>
                  <a:lnTo>
                    <a:pt x="1376" y="106"/>
                  </a:lnTo>
                  <a:lnTo>
                    <a:pt x="1372" y="115"/>
                  </a:lnTo>
                  <a:lnTo>
                    <a:pt x="1368" y="106"/>
                  </a:lnTo>
                  <a:lnTo>
                    <a:pt x="1363" y="98"/>
                  </a:lnTo>
                  <a:lnTo>
                    <a:pt x="1358" y="91"/>
                  </a:lnTo>
                  <a:lnTo>
                    <a:pt x="1350" y="85"/>
                  </a:lnTo>
                  <a:lnTo>
                    <a:pt x="1342" y="81"/>
                  </a:lnTo>
                  <a:lnTo>
                    <a:pt x="1334" y="79"/>
                  </a:lnTo>
                  <a:lnTo>
                    <a:pt x="1324" y="77"/>
                  </a:lnTo>
                  <a:lnTo>
                    <a:pt x="1314" y="76"/>
                  </a:lnTo>
                  <a:lnTo>
                    <a:pt x="1304" y="77"/>
                  </a:lnTo>
                  <a:lnTo>
                    <a:pt x="1293" y="79"/>
                  </a:lnTo>
                  <a:lnTo>
                    <a:pt x="1283" y="82"/>
                  </a:lnTo>
                  <a:lnTo>
                    <a:pt x="1274" y="86"/>
                  </a:lnTo>
                  <a:lnTo>
                    <a:pt x="1267" y="92"/>
                  </a:lnTo>
                  <a:lnTo>
                    <a:pt x="1260" y="99"/>
                  </a:lnTo>
                  <a:lnTo>
                    <a:pt x="1255" y="107"/>
                  </a:lnTo>
                  <a:lnTo>
                    <a:pt x="1250" y="116"/>
                  </a:lnTo>
                  <a:lnTo>
                    <a:pt x="1248" y="116"/>
                  </a:lnTo>
                  <a:lnTo>
                    <a:pt x="1248" y="82"/>
                  </a:lnTo>
                  <a:lnTo>
                    <a:pt x="1226" y="82"/>
                  </a:lnTo>
                  <a:lnTo>
                    <a:pt x="1226" y="280"/>
                  </a:lnTo>
                  <a:close/>
                  <a:moveTo>
                    <a:pt x="1105" y="280"/>
                  </a:moveTo>
                  <a:lnTo>
                    <a:pt x="1097" y="302"/>
                  </a:lnTo>
                  <a:lnTo>
                    <a:pt x="1091" y="314"/>
                  </a:lnTo>
                  <a:lnTo>
                    <a:pt x="1084" y="324"/>
                  </a:lnTo>
                  <a:lnTo>
                    <a:pt x="1080" y="328"/>
                  </a:lnTo>
                  <a:lnTo>
                    <a:pt x="1076" y="331"/>
                  </a:lnTo>
                  <a:lnTo>
                    <a:pt x="1069" y="333"/>
                  </a:lnTo>
                  <a:lnTo>
                    <a:pt x="1063" y="333"/>
                  </a:lnTo>
                  <a:lnTo>
                    <a:pt x="1054" y="333"/>
                  </a:lnTo>
                  <a:lnTo>
                    <a:pt x="1045" y="332"/>
                  </a:lnTo>
                  <a:lnTo>
                    <a:pt x="1045" y="351"/>
                  </a:lnTo>
                  <a:lnTo>
                    <a:pt x="1053" y="353"/>
                  </a:lnTo>
                  <a:lnTo>
                    <a:pt x="1064" y="353"/>
                  </a:lnTo>
                  <a:lnTo>
                    <a:pt x="1075" y="353"/>
                  </a:lnTo>
                  <a:lnTo>
                    <a:pt x="1083" y="351"/>
                  </a:lnTo>
                  <a:lnTo>
                    <a:pt x="1090" y="349"/>
                  </a:lnTo>
                  <a:lnTo>
                    <a:pt x="1096" y="345"/>
                  </a:lnTo>
                  <a:lnTo>
                    <a:pt x="1102" y="339"/>
                  </a:lnTo>
                  <a:lnTo>
                    <a:pt x="1107" y="332"/>
                  </a:lnTo>
                  <a:lnTo>
                    <a:pt x="1111" y="322"/>
                  </a:lnTo>
                  <a:lnTo>
                    <a:pt x="1117" y="310"/>
                  </a:lnTo>
                  <a:lnTo>
                    <a:pt x="1202" y="82"/>
                  </a:lnTo>
                  <a:lnTo>
                    <a:pt x="1178" y="82"/>
                  </a:lnTo>
                  <a:lnTo>
                    <a:pt x="1117" y="251"/>
                  </a:lnTo>
                  <a:lnTo>
                    <a:pt x="1052" y="82"/>
                  </a:lnTo>
                  <a:lnTo>
                    <a:pt x="1026" y="82"/>
                  </a:lnTo>
                  <a:lnTo>
                    <a:pt x="1105" y="280"/>
                  </a:lnTo>
                  <a:close/>
                  <a:moveTo>
                    <a:pt x="919" y="76"/>
                  </a:moveTo>
                  <a:lnTo>
                    <a:pt x="907" y="77"/>
                  </a:lnTo>
                  <a:lnTo>
                    <a:pt x="897" y="78"/>
                  </a:lnTo>
                  <a:lnTo>
                    <a:pt x="888" y="81"/>
                  </a:lnTo>
                  <a:lnTo>
                    <a:pt x="878" y="84"/>
                  </a:lnTo>
                  <a:lnTo>
                    <a:pt x="870" y="89"/>
                  </a:lnTo>
                  <a:lnTo>
                    <a:pt x="863" y="94"/>
                  </a:lnTo>
                  <a:lnTo>
                    <a:pt x="855" y="100"/>
                  </a:lnTo>
                  <a:lnTo>
                    <a:pt x="849" y="107"/>
                  </a:lnTo>
                  <a:lnTo>
                    <a:pt x="843" y="115"/>
                  </a:lnTo>
                  <a:lnTo>
                    <a:pt x="838" y="123"/>
                  </a:lnTo>
                  <a:lnTo>
                    <a:pt x="835" y="132"/>
                  </a:lnTo>
                  <a:lnTo>
                    <a:pt x="830" y="140"/>
                  </a:lnTo>
                  <a:lnTo>
                    <a:pt x="828" y="150"/>
                  </a:lnTo>
                  <a:lnTo>
                    <a:pt x="826" y="160"/>
                  </a:lnTo>
                  <a:lnTo>
                    <a:pt x="825" y="171"/>
                  </a:lnTo>
                  <a:lnTo>
                    <a:pt x="825" y="181"/>
                  </a:lnTo>
                  <a:lnTo>
                    <a:pt x="825" y="191"/>
                  </a:lnTo>
                  <a:lnTo>
                    <a:pt x="826" y="202"/>
                  </a:lnTo>
                  <a:lnTo>
                    <a:pt x="828" y="212"/>
                  </a:lnTo>
                  <a:lnTo>
                    <a:pt x="830" y="221"/>
                  </a:lnTo>
                  <a:lnTo>
                    <a:pt x="835" y="230"/>
                  </a:lnTo>
                  <a:lnTo>
                    <a:pt x="838" y="239"/>
                  </a:lnTo>
                  <a:lnTo>
                    <a:pt x="843" y="247"/>
                  </a:lnTo>
                  <a:lnTo>
                    <a:pt x="849" y="255"/>
                  </a:lnTo>
                  <a:lnTo>
                    <a:pt x="855" y="261"/>
                  </a:lnTo>
                  <a:lnTo>
                    <a:pt x="863" y="268"/>
                  </a:lnTo>
                  <a:lnTo>
                    <a:pt x="870" y="273"/>
                  </a:lnTo>
                  <a:lnTo>
                    <a:pt x="878" y="278"/>
                  </a:lnTo>
                  <a:lnTo>
                    <a:pt x="888" y="281"/>
                  </a:lnTo>
                  <a:lnTo>
                    <a:pt x="897" y="284"/>
                  </a:lnTo>
                  <a:lnTo>
                    <a:pt x="907" y="285"/>
                  </a:lnTo>
                  <a:lnTo>
                    <a:pt x="919" y="286"/>
                  </a:lnTo>
                  <a:lnTo>
                    <a:pt x="930" y="285"/>
                  </a:lnTo>
                  <a:lnTo>
                    <a:pt x="940" y="284"/>
                  </a:lnTo>
                  <a:lnTo>
                    <a:pt x="949" y="281"/>
                  </a:lnTo>
                  <a:lnTo>
                    <a:pt x="959" y="278"/>
                  </a:lnTo>
                  <a:lnTo>
                    <a:pt x="967" y="273"/>
                  </a:lnTo>
                  <a:lnTo>
                    <a:pt x="975" y="268"/>
                  </a:lnTo>
                  <a:lnTo>
                    <a:pt x="982" y="261"/>
                  </a:lnTo>
                  <a:lnTo>
                    <a:pt x="988" y="255"/>
                  </a:lnTo>
                  <a:lnTo>
                    <a:pt x="994" y="247"/>
                  </a:lnTo>
                  <a:lnTo>
                    <a:pt x="999" y="239"/>
                  </a:lnTo>
                  <a:lnTo>
                    <a:pt x="1002" y="230"/>
                  </a:lnTo>
                  <a:lnTo>
                    <a:pt x="1007" y="221"/>
                  </a:lnTo>
                  <a:lnTo>
                    <a:pt x="1009" y="212"/>
                  </a:lnTo>
                  <a:lnTo>
                    <a:pt x="1011" y="202"/>
                  </a:lnTo>
                  <a:lnTo>
                    <a:pt x="1012" y="191"/>
                  </a:lnTo>
                  <a:lnTo>
                    <a:pt x="1012" y="181"/>
                  </a:lnTo>
                  <a:lnTo>
                    <a:pt x="1012" y="171"/>
                  </a:lnTo>
                  <a:lnTo>
                    <a:pt x="1011" y="160"/>
                  </a:lnTo>
                  <a:lnTo>
                    <a:pt x="1009" y="150"/>
                  </a:lnTo>
                  <a:lnTo>
                    <a:pt x="1007" y="140"/>
                  </a:lnTo>
                  <a:lnTo>
                    <a:pt x="1002" y="132"/>
                  </a:lnTo>
                  <a:lnTo>
                    <a:pt x="999" y="123"/>
                  </a:lnTo>
                  <a:lnTo>
                    <a:pt x="994" y="115"/>
                  </a:lnTo>
                  <a:lnTo>
                    <a:pt x="988" y="107"/>
                  </a:lnTo>
                  <a:lnTo>
                    <a:pt x="982" y="100"/>
                  </a:lnTo>
                  <a:lnTo>
                    <a:pt x="975" y="94"/>
                  </a:lnTo>
                  <a:lnTo>
                    <a:pt x="967" y="89"/>
                  </a:lnTo>
                  <a:lnTo>
                    <a:pt x="959" y="84"/>
                  </a:lnTo>
                  <a:lnTo>
                    <a:pt x="949" y="81"/>
                  </a:lnTo>
                  <a:lnTo>
                    <a:pt x="940" y="78"/>
                  </a:lnTo>
                  <a:lnTo>
                    <a:pt x="930" y="77"/>
                  </a:lnTo>
                  <a:lnTo>
                    <a:pt x="919" y="76"/>
                  </a:lnTo>
                  <a:close/>
                  <a:moveTo>
                    <a:pt x="919" y="96"/>
                  </a:moveTo>
                  <a:lnTo>
                    <a:pt x="927" y="97"/>
                  </a:lnTo>
                  <a:lnTo>
                    <a:pt x="935" y="98"/>
                  </a:lnTo>
                  <a:lnTo>
                    <a:pt x="942" y="100"/>
                  </a:lnTo>
                  <a:lnTo>
                    <a:pt x="949" y="104"/>
                  </a:lnTo>
                  <a:lnTo>
                    <a:pt x="955" y="108"/>
                  </a:lnTo>
                  <a:lnTo>
                    <a:pt x="961" y="112"/>
                  </a:lnTo>
                  <a:lnTo>
                    <a:pt x="965" y="118"/>
                  </a:lnTo>
                  <a:lnTo>
                    <a:pt x="971" y="123"/>
                  </a:lnTo>
                  <a:lnTo>
                    <a:pt x="975" y="130"/>
                  </a:lnTo>
                  <a:lnTo>
                    <a:pt x="978" y="136"/>
                  </a:lnTo>
                  <a:lnTo>
                    <a:pt x="982" y="143"/>
                  </a:lnTo>
                  <a:lnTo>
                    <a:pt x="984" y="150"/>
                  </a:lnTo>
                  <a:lnTo>
                    <a:pt x="986" y="158"/>
                  </a:lnTo>
                  <a:lnTo>
                    <a:pt x="987" y="165"/>
                  </a:lnTo>
                  <a:lnTo>
                    <a:pt x="988" y="173"/>
                  </a:lnTo>
                  <a:lnTo>
                    <a:pt x="988" y="181"/>
                  </a:lnTo>
                  <a:lnTo>
                    <a:pt x="988" y="189"/>
                  </a:lnTo>
                  <a:lnTo>
                    <a:pt x="987" y="197"/>
                  </a:lnTo>
                  <a:lnTo>
                    <a:pt x="986" y="204"/>
                  </a:lnTo>
                  <a:lnTo>
                    <a:pt x="984" y="212"/>
                  </a:lnTo>
                  <a:lnTo>
                    <a:pt x="982" y="219"/>
                  </a:lnTo>
                  <a:lnTo>
                    <a:pt x="978" y="226"/>
                  </a:lnTo>
                  <a:lnTo>
                    <a:pt x="975" y="232"/>
                  </a:lnTo>
                  <a:lnTo>
                    <a:pt x="971" y="239"/>
                  </a:lnTo>
                  <a:lnTo>
                    <a:pt x="965" y="245"/>
                  </a:lnTo>
                  <a:lnTo>
                    <a:pt x="961" y="250"/>
                  </a:lnTo>
                  <a:lnTo>
                    <a:pt x="955" y="254"/>
                  </a:lnTo>
                  <a:lnTo>
                    <a:pt x="949" y="258"/>
                  </a:lnTo>
                  <a:lnTo>
                    <a:pt x="942" y="261"/>
                  </a:lnTo>
                  <a:lnTo>
                    <a:pt x="935" y="264"/>
                  </a:lnTo>
                  <a:lnTo>
                    <a:pt x="927" y="265"/>
                  </a:lnTo>
                  <a:lnTo>
                    <a:pt x="919" y="266"/>
                  </a:lnTo>
                  <a:lnTo>
                    <a:pt x="910" y="265"/>
                  </a:lnTo>
                  <a:lnTo>
                    <a:pt x="902" y="264"/>
                  </a:lnTo>
                  <a:lnTo>
                    <a:pt x="895" y="261"/>
                  </a:lnTo>
                  <a:lnTo>
                    <a:pt x="888" y="258"/>
                  </a:lnTo>
                  <a:lnTo>
                    <a:pt x="882" y="254"/>
                  </a:lnTo>
                  <a:lnTo>
                    <a:pt x="876" y="250"/>
                  </a:lnTo>
                  <a:lnTo>
                    <a:pt x="871" y="245"/>
                  </a:lnTo>
                  <a:lnTo>
                    <a:pt x="866" y="239"/>
                  </a:lnTo>
                  <a:lnTo>
                    <a:pt x="863" y="232"/>
                  </a:lnTo>
                  <a:lnTo>
                    <a:pt x="859" y="226"/>
                  </a:lnTo>
                  <a:lnTo>
                    <a:pt x="855" y="219"/>
                  </a:lnTo>
                  <a:lnTo>
                    <a:pt x="853" y="212"/>
                  </a:lnTo>
                  <a:lnTo>
                    <a:pt x="851" y="204"/>
                  </a:lnTo>
                  <a:lnTo>
                    <a:pt x="850" y="197"/>
                  </a:lnTo>
                  <a:lnTo>
                    <a:pt x="849" y="189"/>
                  </a:lnTo>
                  <a:lnTo>
                    <a:pt x="849" y="181"/>
                  </a:lnTo>
                  <a:lnTo>
                    <a:pt x="849" y="173"/>
                  </a:lnTo>
                  <a:lnTo>
                    <a:pt x="850" y="165"/>
                  </a:lnTo>
                  <a:lnTo>
                    <a:pt x="851" y="158"/>
                  </a:lnTo>
                  <a:lnTo>
                    <a:pt x="853" y="150"/>
                  </a:lnTo>
                  <a:lnTo>
                    <a:pt x="855" y="143"/>
                  </a:lnTo>
                  <a:lnTo>
                    <a:pt x="859" y="136"/>
                  </a:lnTo>
                  <a:lnTo>
                    <a:pt x="863" y="130"/>
                  </a:lnTo>
                  <a:lnTo>
                    <a:pt x="866" y="123"/>
                  </a:lnTo>
                  <a:lnTo>
                    <a:pt x="871" y="118"/>
                  </a:lnTo>
                  <a:lnTo>
                    <a:pt x="876" y="112"/>
                  </a:lnTo>
                  <a:lnTo>
                    <a:pt x="882" y="108"/>
                  </a:lnTo>
                  <a:lnTo>
                    <a:pt x="888" y="104"/>
                  </a:lnTo>
                  <a:lnTo>
                    <a:pt x="895" y="100"/>
                  </a:lnTo>
                  <a:lnTo>
                    <a:pt x="902" y="98"/>
                  </a:lnTo>
                  <a:lnTo>
                    <a:pt x="910" y="97"/>
                  </a:lnTo>
                  <a:lnTo>
                    <a:pt x="919" y="96"/>
                  </a:lnTo>
                  <a:close/>
                  <a:moveTo>
                    <a:pt x="765" y="280"/>
                  </a:moveTo>
                  <a:lnTo>
                    <a:pt x="788" y="280"/>
                  </a:lnTo>
                  <a:lnTo>
                    <a:pt x="788" y="5"/>
                  </a:lnTo>
                  <a:lnTo>
                    <a:pt x="765" y="5"/>
                  </a:lnTo>
                  <a:lnTo>
                    <a:pt x="765" y="280"/>
                  </a:lnTo>
                  <a:close/>
                  <a:moveTo>
                    <a:pt x="702" y="181"/>
                  </a:moveTo>
                  <a:lnTo>
                    <a:pt x="701" y="197"/>
                  </a:lnTo>
                  <a:lnTo>
                    <a:pt x="699" y="212"/>
                  </a:lnTo>
                  <a:lnTo>
                    <a:pt x="696" y="219"/>
                  </a:lnTo>
                  <a:lnTo>
                    <a:pt x="693" y="226"/>
                  </a:lnTo>
                  <a:lnTo>
                    <a:pt x="690" y="232"/>
                  </a:lnTo>
                  <a:lnTo>
                    <a:pt x="687" y="239"/>
                  </a:lnTo>
                  <a:lnTo>
                    <a:pt x="682" y="244"/>
                  </a:lnTo>
                  <a:lnTo>
                    <a:pt x="678" y="250"/>
                  </a:lnTo>
                  <a:lnTo>
                    <a:pt x="673" y="254"/>
                  </a:lnTo>
                  <a:lnTo>
                    <a:pt x="666" y="258"/>
                  </a:lnTo>
                  <a:lnTo>
                    <a:pt x="660" y="261"/>
                  </a:lnTo>
                  <a:lnTo>
                    <a:pt x="653" y="264"/>
                  </a:lnTo>
                  <a:lnTo>
                    <a:pt x="646" y="265"/>
                  </a:lnTo>
                  <a:lnTo>
                    <a:pt x="637" y="266"/>
                  </a:lnTo>
                  <a:lnTo>
                    <a:pt x="627" y="265"/>
                  </a:lnTo>
                  <a:lnTo>
                    <a:pt x="619" y="264"/>
                  </a:lnTo>
                  <a:lnTo>
                    <a:pt x="611" y="261"/>
                  </a:lnTo>
                  <a:lnTo>
                    <a:pt x="605" y="258"/>
                  </a:lnTo>
                  <a:lnTo>
                    <a:pt x="598" y="254"/>
                  </a:lnTo>
                  <a:lnTo>
                    <a:pt x="593" y="250"/>
                  </a:lnTo>
                  <a:lnTo>
                    <a:pt x="587" y="244"/>
                  </a:lnTo>
                  <a:lnTo>
                    <a:pt x="583" y="239"/>
                  </a:lnTo>
                  <a:lnTo>
                    <a:pt x="579" y="232"/>
                  </a:lnTo>
                  <a:lnTo>
                    <a:pt x="576" y="226"/>
                  </a:lnTo>
                  <a:lnTo>
                    <a:pt x="573" y="219"/>
                  </a:lnTo>
                  <a:lnTo>
                    <a:pt x="571" y="212"/>
                  </a:lnTo>
                  <a:lnTo>
                    <a:pt x="568" y="197"/>
                  </a:lnTo>
                  <a:lnTo>
                    <a:pt x="567" y="181"/>
                  </a:lnTo>
                  <a:lnTo>
                    <a:pt x="568" y="164"/>
                  </a:lnTo>
                  <a:lnTo>
                    <a:pt x="570" y="149"/>
                  </a:lnTo>
                  <a:lnTo>
                    <a:pt x="572" y="142"/>
                  </a:lnTo>
                  <a:lnTo>
                    <a:pt x="576" y="134"/>
                  </a:lnTo>
                  <a:lnTo>
                    <a:pt x="579" y="127"/>
                  </a:lnTo>
                  <a:lnTo>
                    <a:pt x="582" y="122"/>
                  </a:lnTo>
                  <a:lnTo>
                    <a:pt x="586" y="117"/>
                  </a:lnTo>
                  <a:lnTo>
                    <a:pt x="592" y="111"/>
                  </a:lnTo>
                  <a:lnTo>
                    <a:pt x="597" y="107"/>
                  </a:lnTo>
                  <a:lnTo>
                    <a:pt x="604" y="104"/>
                  </a:lnTo>
                  <a:lnTo>
                    <a:pt x="610" y="100"/>
                  </a:lnTo>
                  <a:lnTo>
                    <a:pt x="619" y="98"/>
                  </a:lnTo>
                  <a:lnTo>
                    <a:pt x="627" y="97"/>
                  </a:lnTo>
                  <a:lnTo>
                    <a:pt x="637" y="96"/>
                  </a:lnTo>
                  <a:lnTo>
                    <a:pt x="646" y="97"/>
                  </a:lnTo>
                  <a:lnTo>
                    <a:pt x="653" y="98"/>
                  </a:lnTo>
                  <a:lnTo>
                    <a:pt x="660" y="100"/>
                  </a:lnTo>
                  <a:lnTo>
                    <a:pt x="666" y="104"/>
                  </a:lnTo>
                  <a:lnTo>
                    <a:pt x="673" y="108"/>
                  </a:lnTo>
                  <a:lnTo>
                    <a:pt x="678" y="112"/>
                  </a:lnTo>
                  <a:lnTo>
                    <a:pt x="682" y="118"/>
                  </a:lnTo>
                  <a:lnTo>
                    <a:pt x="687" y="123"/>
                  </a:lnTo>
                  <a:lnTo>
                    <a:pt x="690" y="130"/>
                  </a:lnTo>
                  <a:lnTo>
                    <a:pt x="693" y="136"/>
                  </a:lnTo>
                  <a:lnTo>
                    <a:pt x="696" y="144"/>
                  </a:lnTo>
                  <a:lnTo>
                    <a:pt x="699" y="150"/>
                  </a:lnTo>
                  <a:lnTo>
                    <a:pt x="701" y="165"/>
                  </a:lnTo>
                  <a:lnTo>
                    <a:pt x="702" y="181"/>
                  </a:lnTo>
                  <a:close/>
                  <a:moveTo>
                    <a:pt x="543" y="353"/>
                  </a:moveTo>
                  <a:lnTo>
                    <a:pt x="567" y="353"/>
                  </a:lnTo>
                  <a:lnTo>
                    <a:pt x="567" y="242"/>
                  </a:lnTo>
                  <a:lnTo>
                    <a:pt x="568" y="242"/>
                  </a:lnTo>
                  <a:lnTo>
                    <a:pt x="573" y="253"/>
                  </a:lnTo>
                  <a:lnTo>
                    <a:pt x="579" y="261"/>
                  </a:lnTo>
                  <a:lnTo>
                    <a:pt x="586" y="269"/>
                  </a:lnTo>
                  <a:lnTo>
                    <a:pt x="595" y="275"/>
                  </a:lnTo>
                  <a:lnTo>
                    <a:pt x="605" y="280"/>
                  </a:lnTo>
                  <a:lnTo>
                    <a:pt x="615" y="283"/>
                  </a:lnTo>
                  <a:lnTo>
                    <a:pt x="626" y="285"/>
                  </a:lnTo>
                  <a:lnTo>
                    <a:pt x="637" y="286"/>
                  </a:lnTo>
                  <a:lnTo>
                    <a:pt x="648" y="285"/>
                  </a:lnTo>
                  <a:lnTo>
                    <a:pt x="658" y="284"/>
                  </a:lnTo>
                  <a:lnTo>
                    <a:pt x="667" y="281"/>
                  </a:lnTo>
                  <a:lnTo>
                    <a:pt x="676" y="278"/>
                  </a:lnTo>
                  <a:lnTo>
                    <a:pt x="685" y="273"/>
                  </a:lnTo>
                  <a:lnTo>
                    <a:pt x="691" y="268"/>
                  </a:lnTo>
                  <a:lnTo>
                    <a:pt x="699" y="261"/>
                  </a:lnTo>
                  <a:lnTo>
                    <a:pt x="704" y="255"/>
                  </a:lnTo>
                  <a:lnTo>
                    <a:pt x="709" y="247"/>
                  </a:lnTo>
                  <a:lnTo>
                    <a:pt x="714" y="239"/>
                  </a:lnTo>
                  <a:lnTo>
                    <a:pt x="717" y="230"/>
                  </a:lnTo>
                  <a:lnTo>
                    <a:pt x="720" y="221"/>
                  </a:lnTo>
                  <a:lnTo>
                    <a:pt x="722" y="212"/>
                  </a:lnTo>
                  <a:lnTo>
                    <a:pt x="725" y="202"/>
                  </a:lnTo>
                  <a:lnTo>
                    <a:pt x="726" y="191"/>
                  </a:lnTo>
                  <a:lnTo>
                    <a:pt x="726" y="181"/>
                  </a:lnTo>
                  <a:lnTo>
                    <a:pt x="726" y="171"/>
                  </a:lnTo>
                  <a:lnTo>
                    <a:pt x="725" y="160"/>
                  </a:lnTo>
                  <a:lnTo>
                    <a:pt x="722" y="150"/>
                  </a:lnTo>
                  <a:lnTo>
                    <a:pt x="720" y="140"/>
                  </a:lnTo>
                  <a:lnTo>
                    <a:pt x="717" y="132"/>
                  </a:lnTo>
                  <a:lnTo>
                    <a:pt x="714" y="123"/>
                  </a:lnTo>
                  <a:lnTo>
                    <a:pt x="709" y="115"/>
                  </a:lnTo>
                  <a:lnTo>
                    <a:pt x="704" y="107"/>
                  </a:lnTo>
                  <a:lnTo>
                    <a:pt x="699" y="100"/>
                  </a:lnTo>
                  <a:lnTo>
                    <a:pt x="691" y="94"/>
                  </a:lnTo>
                  <a:lnTo>
                    <a:pt x="685" y="89"/>
                  </a:lnTo>
                  <a:lnTo>
                    <a:pt x="676" y="84"/>
                  </a:lnTo>
                  <a:lnTo>
                    <a:pt x="667" y="81"/>
                  </a:lnTo>
                  <a:lnTo>
                    <a:pt x="658" y="78"/>
                  </a:lnTo>
                  <a:lnTo>
                    <a:pt x="648" y="77"/>
                  </a:lnTo>
                  <a:lnTo>
                    <a:pt x="637" y="76"/>
                  </a:lnTo>
                  <a:lnTo>
                    <a:pt x="625" y="77"/>
                  </a:lnTo>
                  <a:lnTo>
                    <a:pt x="613" y="79"/>
                  </a:lnTo>
                  <a:lnTo>
                    <a:pt x="604" y="83"/>
                  </a:lnTo>
                  <a:lnTo>
                    <a:pt x="594" y="88"/>
                  </a:lnTo>
                  <a:lnTo>
                    <a:pt x="585" y="94"/>
                  </a:lnTo>
                  <a:lnTo>
                    <a:pt x="578" y="102"/>
                  </a:lnTo>
                  <a:lnTo>
                    <a:pt x="571" y="110"/>
                  </a:lnTo>
                  <a:lnTo>
                    <a:pt x="566" y="120"/>
                  </a:lnTo>
                  <a:lnTo>
                    <a:pt x="566" y="120"/>
                  </a:lnTo>
                  <a:lnTo>
                    <a:pt x="566" y="82"/>
                  </a:lnTo>
                  <a:lnTo>
                    <a:pt x="543" y="82"/>
                  </a:lnTo>
                  <a:lnTo>
                    <a:pt x="543" y="353"/>
                  </a:lnTo>
                  <a:close/>
                  <a:moveTo>
                    <a:pt x="223" y="280"/>
                  </a:moveTo>
                  <a:lnTo>
                    <a:pt x="247" y="280"/>
                  </a:lnTo>
                  <a:lnTo>
                    <a:pt x="247" y="170"/>
                  </a:lnTo>
                  <a:lnTo>
                    <a:pt x="248" y="154"/>
                  </a:lnTo>
                  <a:lnTo>
                    <a:pt x="250" y="140"/>
                  </a:lnTo>
                  <a:lnTo>
                    <a:pt x="253" y="134"/>
                  </a:lnTo>
                  <a:lnTo>
                    <a:pt x="255" y="129"/>
                  </a:lnTo>
                  <a:lnTo>
                    <a:pt x="258" y="122"/>
                  </a:lnTo>
                  <a:lnTo>
                    <a:pt x="261" y="118"/>
                  </a:lnTo>
                  <a:lnTo>
                    <a:pt x="266" y="112"/>
                  </a:lnTo>
                  <a:lnTo>
                    <a:pt x="270" y="109"/>
                  </a:lnTo>
                  <a:lnTo>
                    <a:pt x="274" y="105"/>
                  </a:lnTo>
                  <a:lnTo>
                    <a:pt x="280" y="102"/>
                  </a:lnTo>
                  <a:lnTo>
                    <a:pt x="286" y="99"/>
                  </a:lnTo>
                  <a:lnTo>
                    <a:pt x="293" y="98"/>
                  </a:lnTo>
                  <a:lnTo>
                    <a:pt x="299" y="97"/>
                  </a:lnTo>
                  <a:lnTo>
                    <a:pt x="307" y="96"/>
                  </a:lnTo>
                  <a:lnTo>
                    <a:pt x="312" y="96"/>
                  </a:lnTo>
                  <a:lnTo>
                    <a:pt x="317" y="97"/>
                  </a:lnTo>
                  <a:lnTo>
                    <a:pt x="322" y="98"/>
                  </a:lnTo>
                  <a:lnTo>
                    <a:pt x="326" y="100"/>
                  </a:lnTo>
                  <a:lnTo>
                    <a:pt x="334" y="105"/>
                  </a:lnTo>
                  <a:lnTo>
                    <a:pt x="339" y="111"/>
                  </a:lnTo>
                  <a:lnTo>
                    <a:pt x="343" y="118"/>
                  </a:lnTo>
                  <a:lnTo>
                    <a:pt x="345" y="126"/>
                  </a:lnTo>
                  <a:lnTo>
                    <a:pt x="348" y="136"/>
                  </a:lnTo>
                  <a:lnTo>
                    <a:pt x="348" y="146"/>
                  </a:lnTo>
                  <a:lnTo>
                    <a:pt x="348" y="280"/>
                  </a:lnTo>
                  <a:lnTo>
                    <a:pt x="372" y="280"/>
                  </a:lnTo>
                  <a:lnTo>
                    <a:pt x="372" y="167"/>
                  </a:lnTo>
                  <a:lnTo>
                    <a:pt x="372" y="154"/>
                  </a:lnTo>
                  <a:lnTo>
                    <a:pt x="375" y="142"/>
                  </a:lnTo>
                  <a:lnTo>
                    <a:pt x="378" y="129"/>
                  </a:lnTo>
                  <a:lnTo>
                    <a:pt x="383" y="119"/>
                  </a:lnTo>
                  <a:lnTo>
                    <a:pt x="386" y="113"/>
                  </a:lnTo>
                  <a:lnTo>
                    <a:pt x="391" y="109"/>
                  </a:lnTo>
                  <a:lnTo>
                    <a:pt x="395" y="106"/>
                  </a:lnTo>
                  <a:lnTo>
                    <a:pt x="399" y="103"/>
                  </a:lnTo>
                  <a:lnTo>
                    <a:pt x="406" y="99"/>
                  </a:lnTo>
                  <a:lnTo>
                    <a:pt x="411" y="98"/>
                  </a:lnTo>
                  <a:lnTo>
                    <a:pt x="419" y="97"/>
                  </a:lnTo>
                  <a:lnTo>
                    <a:pt x="426" y="96"/>
                  </a:lnTo>
                  <a:lnTo>
                    <a:pt x="438" y="97"/>
                  </a:lnTo>
                  <a:lnTo>
                    <a:pt x="448" y="99"/>
                  </a:lnTo>
                  <a:lnTo>
                    <a:pt x="452" y="102"/>
                  </a:lnTo>
                  <a:lnTo>
                    <a:pt x="457" y="104"/>
                  </a:lnTo>
                  <a:lnTo>
                    <a:pt x="460" y="106"/>
                  </a:lnTo>
                  <a:lnTo>
                    <a:pt x="462" y="109"/>
                  </a:lnTo>
                  <a:lnTo>
                    <a:pt x="467" y="117"/>
                  </a:lnTo>
                  <a:lnTo>
                    <a:pt x="471" y="125"/>
                  </a:lnTo>
                  <a:lnTo>
                    <a:pt x="472" y="135"/>
                  </a:lnTo>
                  <a:lnTo>
                    <a:pt x="473" y="147"/>
                  </a:lnTo>
                  <a:lnTo>
                    <a:pt x="473" y="280"/>
                  </a:lnTo>
                  <a:lnTo>
                    <a:pt x="497" y="280"/>
                  </a:lnTo>
                  <a:lnTo>
                    <a:pt x="497" y="146"/>
                  </a:lnTo>
                  <a:lnTo>
                    <a:pt x="497" y="137"/>
                  </a:lnTo>
                  <a:lnTo>
                    <a:pt x="496" y="130"/>
                  </a:lnTo>
                  <a:lnTo>
                    <a:pt x="495" y="122"/>
                  </a:lnTo>
                  <a:lnTo>
                    <a:pt x="493" y="116"/>
                  </a:lnTo>
                  <a:lnTo>
                    <a:pt x="490" y="109"/>
                  </a:lnTo>
                  <a:lnTo>
                    <a:pt x="488" y="104"/>
                  </a:lnTo>
                  <a:lnTo>
                    <a:pt x="485" y="98"/>
                  </a:lnTo>
                  <a:lnTo>
                    <a:pt x="480" y="93"/>
                  </a:lnTo>
                  <a:lnTo>
                    <a:pt x="476" y="90"/>
                  </a:lnTo>
                  <a:lnTo>
                    <a:pt x="472" y="85"/>
                  </a:lnTo>
                  <a:lnTo>
                    <a:pt x="466" y="83"/>
                  </a:lnTo>
                  <a:lnTo>
                    <a:pt x="460" y="80"/>
                  </a:lnTo>
                  <a:lnTo>
                    <a:pt x="453" y="79"/>
                  </a:lnTo>
                  <a:lnTo>
                    <a:pt x="447" y="77"/>
                  </a:lnTo>
                  <a:lnTo>
                    <a:pt x="439" y="77"/>
                  </a:lnTo>
                  <a:lnTo>
                    <a:pt x="432" y="76"/>
                  </a:lnTo>
                  <a:lnTo>
                    <a:pt x="422" y="77"/>
                  </a:lnTo>
                  <a:lnTo>
                    <a:pt x="412" y="79"/>
                  </a:lnTo>
                  <a:lnTo>
                    <a:pt x="403" y="81"/>
                  </a:lnTo>
                  <a:lnTo>
                    <a:pt x="394" y="85"/>
                  </a:lnTo>
                  <a:lnTo>
                    <a:pt x="386" y="91"/>
                  </a:lnTo>
                  <a:lnTo>
                    <a:pt x="380" y="98"/>
                  </a:lnTo>
                  <a:lnTo>
                    <a:pt x="374" y="106"/>
                  </a:lnTo>
                  <a:lnTo>
                    <a:pt x="368" y="115"/>
                  </a:lnTo>
                  <a:lnTo>
                    <a:pt x="365" y="106"/>
                  </a:lnTo>
                  <a:lnTo>
                    <a:pt x="361" y="98"/>
                  </a:lnTo>
                  <a:lnTo>
                    <a:pt x="354" y="91"/>
                  </a:lnTo>
                  <a:lnTo>
                    <a:pt x="347" y="85"/>
                  </a:lnTo>
                  <a:lnTo>
                    <a:pt x="339" y="81"/>
                  </a:lnTo>
                  <a:lnTo>
                    <a:pt x="330" y="79"/>
                  </a:lnTo>
                  <a:lnTo>
                    <a:pt x="322" y="77"/>
                  </a:lnTo>
                  <a:lnTo>
                    <a:pt x="312" y="76"/>
                  </a:lnTo>
                  <a:lnTo>
                    <a:pt x="300" y="77"/>
                  </a:lnTo>
                  <a:lnTo>
                    <a:pt x="289" y="79"/>
                  </a:lnTo>
                  <a:lnTo>
                    <a:pt x="281" y="82"/>
                  </a:lnTo>
                  <a:lnTo>
                    <a:pt x="272" y="86"/>
                  </a:lnTo>
                  <a:lnTo>
                    <a:pt x="264" y="92"/>
                  </a:lnTo>
                  <a:lnTo>
                    <a:pt x="258" y="99"/>
                  </a:lnTo>
                  <a:lnTo>
                    <a:pt x="251" y="107"/>
                  </a:lnTo>
                  <a:lnTo>
                    <a:pt x="246" y="116"/>
                  </a:lnTo>
                  <a:lnTo>
                    <a:pt x="245" y="116"/>
                  </a:lnTo>
                  <a:lnTo>
                    <a:pt x="245" y="82"/>
                  </a:lnTo>
                  <a:lnTo>
                    <a:pt x="223" y="82"/>
                  </a:lnTo>
                  <a:lnTo>
                    <a:pt x="223" y="280"/>
                  </a:lnTo>
                  <a:close/>
                  <a:moveTo>
                    <a:pt x="0" y="280"/>
                  </a:moveTo>
                  <a:lnTo>
                    <a:pt x="191" y="280"/>
                  </a:lnTo>
                  <a:lnTo>
                    <a:pt x="191" y="258"/>
                  </a:lnTo>
                  <a:lnTo>
                    <a:pt x="26" y="258"/>
                  </a:lnTo>
                  <a:lnTo>
                    <a:pt x="26" y="149"/>
                  </a:lnTo>
                  <a:lnTo>
                    <a:pt x="179" y="149"/>
                  </a:lnTo>
                  <a:lnTo>
                    <a:pt x="179" y="127"/>
                  </a:lnTo>
                  <a:lnTo>
                    <a:pt x="26" y="127"/>
                  </a:lnTo>
                  <a:lnTo>
                    <a:pt x="26" y="28"/>
                  </a:lnTo>
                  <a:lnTo>
                    <a:pt x="189" y="28"/>
                  </a:lnTo>
                  <a:lnTo>
                    <a:pt x="189" y="5"/>
                  </a:lnTo>
                  <a:lnTo>
                    <a:pt x="0" y="5"/>
                  </a:lnTo>
                  <a:lnTo>
                    <a:pt x="0" y="28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</p:grp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1800" y="1557338"/>
            <a:ext cx="8316913" cy="1871662"/>
          </a:xfrm>
        </p:spPr>
        <p:txBody>
          <a:bodyPr/>
          <a:lstStyle>
            <a:lvl1pPr>
              <a:defRPr sz="5300">
                <a:solidFill>
                  <a:srgbClr val="49904D"/>
                </a:solidFill>
              </a:defRPr>
            </a:lvl1pPr>
          </a:lstStyle>
          <a:p>
            <a:r>
              <a:rPr lang="sl-SI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1800" y="3478213"/>
            <a:ext cx="8316913" cy="13906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l-SI"/>
              <a:t>Click to edit Master subtitle style</a:t>
            </a: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31800" y="6261100"/>
            <a:ext cx="2386013" cy="352425"/>
          </a:xfrm>
        </p:spPr>
        <p:txBody>
          <a:bodyPr/>
          <a:lstStyle>
            <a:lvl1pPr algn="l">
              <a:defRPr sz="1500" smtClean="0">
                <a:solidFill>
                  <a:srgbClr val="797777"/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96088" y="749300"/>
            <a:ext cx="2116137" cy="5910263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44500" y="749300"/>
            <a:ext cx="6199188" cy="5910263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slov, besedilo in 2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44500" y="749300"/>
            <a:ext cx="8467725" cy="652463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sz="half" idx="1"/>
          </p:nvPr>
        </p:nvSpPr>
        <p:spPr>
          <a:xfrm>
            <a:off x="444500" y="1584325"/>
            <a:ext cx="3819525" cy="5075238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quarter" idx="2"/>
          </p:nvPr>
        </p:nvSpPr>
        <p:spPr>
          <a:xfrm>
            <a:off x="4416425" y="1584325"/>
            <a:ext cx="3819525" cy="2460625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vsebine 4"/>
          <p:cNvSpPr>
            <a:spLocks noGrp="1"/>
          </p:cNvSpPr>
          <p:nvPr>
            <p:ph sz="quarter" idx="3"/>
          </p:nvPr>
        </p:nvSpPr>
        <p:spPr>
          <a:xfrm>
            <a:off x="4416425" y="4197350"/>
            <a:ext cx="3819525" cy="2462213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slov in grafik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44500" y="749300"/>
            <a:ext cx="8467725" cy="652463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grafikona 2"/>
          <p:cNvSpPr>
            <a:spLocks noGrp="1"/>
          </p:cNvSpPr>
          <p:nvPr>
            <p:ph type="chart" idx="1"/>
          </p:nvPr>
        </p:nvSpPr>
        <p:spPr>
          <a:xfrm>
            <a:off x="444500" y="1584325"/>
            <a:ext cx="7791450" cy="5075238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Naslov, besedilo in grafik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44500" y="749300"/>
            <a:ext cx="8467725" cy="652463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sz="half" idx="1"/>
          </p:nvPr>
        </p:nvSpPr>
        <p:spPr>
          <a:xfrm>
            <a:off x="444500" y="1584325"/>
            <a:ext cx="3819525" cy="5075238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grafikona 3"/>
          <p:cNvSpPr>
            <a:spLocks noGrp="1"/>
          </p:cNvSpPr>
          <p:nvPr>
            <p:ph type="chart" sz="half" idx="2"/>
          </p:nvPr>
        </p:nvSpPr>
        <p:spPr>
          <a:xfrm>
            <a:off x="4416425" y="1584325"/>
            <a:ext cx="3819525" cy="5075238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44500" y="749300"/>
            <a:ext cx="8467725" cy="652463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444500" y="1584325"/>
            <a:ext cx="7791450" cy="5075238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/>
            </a:lvl1pPr>
          </a:lstStyle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44500" y="1584325"/>
            <a:ext cx="3819525" cy="5075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416425" y="1584325"/>
            <a:ext cx="3819525" cy="5075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1584325"/>
            <a:ext cx="7791450" cy="507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Adaadasfsda msdlfgnskdlfn gkdlfgn jkadfh jkhdfjkgh jkdf ghjkdfhgjkdf hgjkdf hgjkdfshzg</a:t>
            </a:r>
            <a:endParaRPr lang="sl-SI" smtClean="0"/>
          </a:p>
          <a:p>
            <a:pPr lvl="2"/>
            <a:r>
              <a:rPr lang="sl-SI" smtClean="0"/>
              <a:t>Second level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44500" y="749300"/>
            <a:ext cx="8467725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Click to edit Master title style</a:t>
            </a:r>
          </a:p>
        </p:txBody>
      </p:sp>
      <p:sp>
        <p:nvSpPr>
          <p:cNvPr id="7172" name="Rectangle 4"/>
          <p:cNvSpPr>
            <a:spLocks noChangeArrowheads="1"/>
          </p:cNvSpPr>
          <p:nvPr userDrawn="1"/>
        </p:nvSpPr>
        <p:spPr bwMode="auto">
          <a:xfrm>
            <a:off x="1588" y="-9525"/>
            <a:ext cx="9142412" cy="571500"/>
          </a:xfrm>
          <a:prstGeom prst="rect">
            <a:avLst/>
          </a:prstGeom>
          <a:solidFill>
            <a:srgbClr val="49904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04025" y="188913"/>
            <a:ext cx="2133600" cy="27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1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grpSp>
        <p:nvGrpSpPr>
          <p:cNvPr id="29702" name="Group 10"/>
          <p:cNvGrpSpPr>
            <a:grpSpLocks/>
          </p:cNvGrpSpPr>
          <p:nvPr userDrawn="1"/>
        </p:nvGrpSpPr>
        <p:grpSpPr bwMode="auto">
          <a:xfrm>
            <a:off x="8142288" y="6094413"/>
            <a:ext cx="461962" cy="550862"/>
            <a:chOff x="5303" y="3839"/>
            <a:chExt cx="291" cy="347"/>
          </a:xfrm>
        </p:grpSpPr>
        <p:sp>
          <p:nvSpPr>
            <p:cNvPr id="7179" name="Freeform 11"/>
            <p:cNvSpPr>
              <a:spLocks/>
            </p:cNvSpPr>
            <p:nvPr userDrawn="1"/>
          </p:nvSpPr>
          <p:spPr bwMode="auto">
            <a:xfrm>
              <a:off x="5309" y="3839"/>
              <a:ext cx="132" cy="129"/>
            </a:xfrm>
            <a:custGeom>
              <a:avLst/>
              <a:gdLst/>
              <a:ahLst/>
              <a:cxnLst>
                <a:cxn ang="0">
                  <a:pos x="396" y="209"/>
                </a:cxn>
                <a:cxn ang="0">
                  <a:pos x="387" y="249"/>
                </a:cxn>
                <a:cxn ang="0">
                  <a:pos x="372" y="285"/>
                </a:cxn>
                <a:cxn ang="0">
                  <a:pos x="349" y="316"/>
                </a:cxn>
                <a:cxn ang="0">
                  <a:pos x="322" y="343"/>
                </a:cxn>
                <a:cxn ang="0">
                  <a:pos x="291" y="364"/>
                </a:cxn>
                <a:cxn ang="0">
                  <a:pos x="255" y="379"/>
                </a:cxn>
                <a:cxn ang="0">
                  <a:pos x="217" y="386"/>
                </a:cxn>
                <a:cxn ang="0">
                  <a:pos x="178" y="386"/>
                </a:cxn>
                <a:cxn ang="0">
                  <a:pos x="139" y="379"/>
                </a:cxn>
                <a:cxn ang="0">
                  <a:pos x="103" y="364"/>
                </a:cxn>
                <a:cxn ang="0">
                  <a:pos x="72" y="343"/>
                </a:cxn>
                <a:cxn ang="0">
                  <a:pos x="45" y="316"/>
                </a:cxn>
                <a:cxn ang="0">
                  <a:pos x="24" y="285"/>
                </a:cxn>
                <a:cxn ang="0">
                  <a:pos x="9" y="249"/>
                </a:cxn>
                <a:cxn ang="0">
                  <a:pos x="1" y="209"/>
                </a:cxn>
                <a:cxn ang="0">
                  <a:pos x="1" y="169"/>
                </a:cxn>
                <a:cxn ang="0">
                  <a:pos x="9" y="132"/>
                </a:cxn>
                <a:cxn ang="0">
                  <a:pos x="24" y="99"/>
                </a:cxn>
                <a:cxn ang="0">
                  <a:pos x="45" y="69"/>
                </a:cxn>
                <a:cxn ang="0">
                  <a:pos x="72" y="43"/>
                </a:cxn>
                <a:cxn ang="0">
                  <a:pos x="103" y="22"/>
                </a:cxn>
                <a:cxn ang="0">
                  <a:pos x="139" y="8"/>
                </a:cxn>
                <a:cxn ang="0">
                  <a:pos x="178" y="1"/>
                </a:cxn>
                <a:cxn ang="0">
                  <a:pos x="217" y="1"/>
                </a:cxn>
                <a:cxn ang="0">
                  <a:pos x="255" y="8"/>
                </a:cxn>
                <a:cxn ang="0">
                  <a:pos x="291" y="22"/>
                </a:cxn>
                <a:cxn ang="0">
                  <a:pos x="322" y="43"/>
                </a:cxn>
                <a:cxn ang="0">
                  <a:pos x="349" y="69"/>
                </a:cxn>
                <a:cxn ang="0">
                  <a:pos x="372" y="99"/>
                </a:cxn>
                <a:cxn ang="0">
                  <a:pos x="387" y="132"/>
                </a:cxn>
                <a:cxn ang="0">
                  <a:pos x="396" y="169"/>
                </a:cxn>
              </a:cxnLst>
              <a:rect l="0" t="0" r="r" b="b"/>
              <a:pathLst>
                <a:path w="397" h="387">
                  <a:moveTo>
                    <a:pt x="397" y="189"/>
                  </a:moveTo>
                  <a:lnTo>
                    <a:pt x="396" y="209"/>
                  </a:lnTo>
                  <a:lnTo>
                    <a:pt x="392" y="230"/>
                  </a:lnTo>
                  <a:lnTo>
                    <a:pt x="387" y="249"/>
                  </a:lnTo>
                  <a:lnTo>
                    <a:pt x="381" y="267"/>
                  </a:lnTo>
                  <a:lnTo>
                    <a:pt x="372" y="285"/>
                  </a:lnTo>
                  <a:lnTo>
                    <a:pt x="361" y="301"/>
                  </a:lnTo>
                  <a:lnTo>
                    <a:pt x="349" y="316"/>
                  </a:lnTo>
                  <a:lnTo>
                    <a:pt x="336" y="330"/>
                  </a:lnTo>
                  <a:lnTo>
                    <a:pt x="322" y="343"/>
                  </a:lnTo>
                  <a:lnTo>
                    <a:pt x="307" y="354"/>
                  </a:lnTo>
                  <a:lnTo>
                    <a:pt x="291" y="364"/>
                  </a:lnTo>
                  <a:lnTo>
                    <a:pt x="274" y="372"/>
                  </a:lnTo>
                  <a:lnTo>
                    <a:pt x="255" y="379"/>
                  </a:lnTo>
                  <a:lnTo>
                    <a:pt x="237" y="383"/>
                  </a:lnTo>
                  <a:lnTo>
                    <a:pt x="217" y="386"/>
                  </a:lnTo>
                  <a:lnTo>
                    <a:pt x="199" y="387"/>
                  </a:lnTo>
                  <a:lnTo>
                    <a:pt x="178" y="386"/>
                  </a:lnTo>
                  <a:lnTo>
                    <a:pt x="158" y="383"/>
                  </a:lnTo>
                  <a:lnTo>
                    <a:pt x="139" y="379"/>
                  </a:lnTo>
                  <a:lnTo>
                    <a:pt x="120" y="372"/>
                  </a:lnTo>
                  <a:lnTo>
                    <a:pt x="103" y="364"/>
                  </a:lnTo>
                  <a:lnTo>
                    <a:pt x="87" y="354"/>
                  </a:lnTo>
                  <a:lnTo>
                    <a:pt x="72" y="343"/>
                  </a:lnTo>
                  <a:lnTo>
                    <a:pt x="58" y="330"/>
                  </a:lnTo>
                  <a:lnTo>
                    <a:pt x="45" y="316"/>
                  </a:lnTo>
                  <a:lnTo>
                    <a:pt x="34" y="301"/>
                  </a:lnTo>
                  <a:lnTo>
                    <a:pt x="24" y="285"/>
                  </a:lnTo>
                  <a:lnTo>
                    <a:pt x="15" y="267"/>
                  </a:lnTo>
                  <a:lnTo>
                    <a:pt x="9" y="249"/>
                  </a:lnTo>
                  <a:lnTo>
                    <a:pt x="5" y="230"/>
                  </a:lnTo>
                  <a:lnTo>
                    <a:pt x="1" y="209"/>
                  </a:lnTo>
                  <a:lnTo>
                    <a:pt x="0" y="189"/>
                  </a:lnTo>
                  <a:lnTo>
                    <a:pt x="1" y="169"/>
                  </a:lnTo>
                  <a:lnTo>
                    <a:pt x="5" y="151"/>
                  </a:lnTo>
                  <a:lnTo>
                    <a:pt x="9" y="132"/>
                  </a:lnTo>
                  <a:lnTo>
                    <a:pt x="15" y="115"/>
                  </a:lnTo>
                  <a:lnTo>
                    <a:pt x="24" y="99"/>
                  </a:lnTo>
                  <a:lnTo>
                    <a:pt x="34" y="84"/>
                  </a:lnTo>
                  <a:lnTo>
                    <a:pt x="45" y="69"/>
                  </a:lnTo>
                  <a:lnTo>
                    <a:pt x="58" y="56"/>
                  </a:lnTo>
                  <a:lnTo>
                    <a:pt x="72" y="43"/>
                  </a:lnTo>
                  <a:lnTo>
                    <a:pt x="87" y="32"/>
                  </a:lnTo>
                  <a:lnTo>
                    <a:pt x="103" y="22"/>
                  </a:lnTo>
                  <a:lnTo>
                    <a:pt x="120" y="15"/>
                  </a:lnTo>
                  <a:lnTo>
                    <a:pt x="139" y="8"/>
                  </a:lnTo>
                  <a:lnTo>
                    <a:pt x="158" y="3"/>
                  </a:lnTo>
                  <a:lnTo>
                    <a:pt x="178" y="1"/>
                  </a:lnTo>
                  <a:lnTo>
                    <a:pt x="199" y="0"/>
                  </a:lnTo>
                  <a:lnTo>
                    <a:pt x="217" y="1"/>
                  </a:lnTo>
                  <a:lnTo>
                    <a:pt x="237" y="3"/>
                  </a:lnTo>
                  <a:lnTo>
                    <a:pt x="255" y="8"/>
                  </a:lnTo>
                  <a:lnTo>
                    <a:pt x="274" y="15"/>
                  </a:lnTo>
                  <a:lnTo>
                    <a:pt x="291" y="22"/>
                  </a:lnTo>
                  <a:lnTo>
                    <a:pt x="307" y="32"/>
                  </a:lnTo>
                  <a:lnTo>
                    <a:pt x="322" y="43"/>
                  </a:lnTo>
                  <a:lnTo>
                    <a:pt x="336" y="56"/>
                  </a:lnTo>
                  <a:lnTo>
                    <a:pt x="349" y="69"/>
                  </a:lnTo>
                  <a:lnTo>
                    <a:pt x="361" y="84"/>
                  </a:lnTo>
                  <a:lnTo>
                    <a:pt x="372" y="99"/>
                  </a:lnTo>
                  <a:lnTo>
                    <a:pt x="381" y="115"/>
                  </a:lnTo>
                  <a:lnTo>
                    <a:pt x="387" y="132"/>
                  </a:lnTo>
                  <a:lnTo>
                    <a:pt x="392" y="151"/>
                  </a:lnTo>
                  <a:lnTo>
                    <a:pt x="396" y="169"/>
                  </a:lnTo>
                  <a:lnTo>
                    <a:pt x="397" y="189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7180" name="Freeform 12"/>
            <p:cNvSpPr>
              <a:spLocks/>
            </p:cNvSpPr>
            <p:nvPr userDrawn="1"/>
          </p:nvSpPr>
          <p:spPr bwMode="auto">
            <a:xfrm>
              <a:off x="5461" y="4054"/>
              <a:ext cx="133" cy="132"/>
            </a:xfrm>
            <a:custGeom>
              <a:avLst/>
              <a:gdLst/>
              <a:ahLst/>
              <a:cxnLst>
                <a:cxn ang="0">
                  <a:pos x="396" y="220"/>
                </a:cxn>
                <a:cxn ang="0">
                  <a:pos x="388" y="259"/>
                </a:cxn>
                <a:cxn ang="0">
                  <a:pos x="373" y="294"/>
                </a:cxn>
                <a:cxn ang="0">
                  <a:pos x="352" y="326"/>
                </a:cxn>
                <a:cxn ang="0">
                  <a:pos x="325" y="353"/>
                </a:cxn>
                <a:cxn ang="0">
                  <a:pos x="294" y="373"/>
                </a:cxn>
                <a:cxn ang="0">
                  <a:pos x="258" y="388"/>
                </a:cxn>
                <a:cxn ang="0">
                  <a:pos x="220" y="396"/>
                </a:cxn>
                <a:cxn ang="0">
                  <a:pos x="180" y="396"/>
                </a:cxn>
                <a:cxn ang="0">
                  <a:pos x="142" y="388"/>
                </a:cxn>
                <a:cxn ang="0">
                  <a:pos x="106" y="373"/>
                </a:cxn>
                <a:cxn ang="0">
                  <a:pos x="75" y="353"/>
                </a:cxn>
                <a:cxn ang="0">
                  <a:pos x="48" y="326"/>
                </a:cxn>
                <a:cxn ang="0">
                  <a:pos x="25" y="294"/>
                </a:cxn>
                <a:cxn ang="0">
                  <a:pos x="10" y="259"/>
                </a:cxn>
                <a:cxn ang="0">
                  <a:pos x="2" y="229"/>
                </a:cxn>
                <a:cxn ang="0">
                  <a:pos x="0" y="209"/>
                </a:cxn>
                <a:cxn ang="0">
                  <a:pos x="1" y="180"/>
                </a:cxn>
                <a:cxn ang="0">
                  <a:pos x="10" y="142"/>
                </a:cxn>
                <a:cxn ang="0">
                  <a:pos x="25" y="107"/>
                </a:cxn>
                <a:cxn ang="0">
                  <a:pos x="48" y="75"/>
                </a:cxn>
                <a:cxn ang="0">
                  <a:pos x="75" y="48"/>
                </a:cxn>
                <a:cxn ang="0">
                  <a:pos x="106" y="25"/>
                </a:cxn>
                <a:cxn ang="0">
                  <a:pos x="142" y="10"/>
                </a:cxn>
                <a:cxn ang="0">
                  <a:pos x="180" y="2"/>
                </a:cxn>
                <a:cxn ang="0">
                  <a:pos x="220" y="2"/>
                </a:cxn>
                <a:cxn ang="0">
                  <a:pos x="258" y="10"/>
                </a:cxn>
                <a:cxn ang="0">
                  <a:pos x="294" y="25"/>
                </a:cxn>
                <a:cxn ang="0">
                  <a:pos x="325" y="48"/>
                </a:cxn>
                <a:cxn ang="0">
                  <a:pos x="352" y="75"/>
                </a:cxn>
                <a:cxn ang="0">
                  <a:pos x="373" y="107"/>
                </a:cxn>
                <a:cxn ang="0">
                  <a:pos x="388" y="142"/>
                </a:cxn>
                <a:cxn ang="0">
                  <a:pos x="396" y="180"/>
                </a:cxn>
              </a:cxnLst>
              <a:rect l="0" t="0" r="r" b="b"/>
              <a:pathLst>
                <a:path w="397" h="397">
                  <a:moveTo>
                    <a:pt x="397" y="198"/>
                  </a:moveTo>
                  <a:lnTo>
                    <a:pt x="396" y="220"/>
                  </a:lnTo>
                  <a:lnTo>
                    <a:pt x="392" y="239"/>
                  </a:lnTo>
                  <a:lnTo>
                    <a:pt x="388" y="259"/>
                  </a:lnTo>
                  <a:lnTo>
                    <a:pt x="382" y="277"/>
                  </a:lnTo>
                  <a:lnTo>
                    <a:pt x="373" y="294"/>
                  </a:lnTo>
                  <a:lnTo>
                    <a:pt x="363" y="310"/>
                  </a:lnTo>
                  <a:lnTo>
                    <a:pt x="352" y="326"/>
                  </a:lnTo>
                  <a:lnTo>
                    <a:pt x="339" y="340"/>
                  </a:lnTo>
                  <a:lnTo>
                    <a:pt x="325" y="353"/>
                  </a:lnTo>
                  <a:lnTo>
                    <a:pt x="310" y="363"/>
                  </a:lnTo>
                  <a:lnTo>
                    <a:pt x="294" y="373"/>
                  </a:lnTo>
                  <a:lnTo>
                    <a:pt x="277" y="382"/>
                  </a:lnTo>
                  <a:lnTo>
                    <a:pt x="258" y="388"/>
                  </a:lnTo>
                  <a:lnTo>
                    <a:pt x="239" y="393"/>
                  </a:lnTo>
                  <a:lnTo>
                    <a:pt x="220" y="396"/>
                  </a:lnTo>
                  <a:lnTo>
                    <a:pt x="198" y="397"/>
                  </a:lnTo>
                  <a:lnTo>
                    <a:pt x="180" y="396"/>
                  </a:lnTo>
                  <a:lnTo>
                    <a:pt x="160" y="393"/>
                  </a:lnTo>
                  <a:lnTo>
                    <a:pt x="142" y="388"/>
                  </a:lnTo>
                  <a:lnTo>
                    <a:pt x="123" y="382"/>
                  </a:lnTo>
                  <a:lnTo>
                    <a:pt x="106" y="373"/>
                  </a:lnTo>
                  <a:lnTo>
                    <a:pt x="90" y="363"/>
                  </a:lnTo>
                  <a:lnTo>
                    <a:pt x="75" y="353"/>
                  </a:lnTo>
                  <a:lnTo>
                    <a:pt x="61" y="340"/>
                  </a:lnTo>
                  <a:lnTo>
                    <a:pt x="48" y="326"/>
                  </a:lnTo>
                  <a:lnTo>
                    <a:pt x="36" y="310"/>
                  </a:lnTo>
                  <a:lnTo>
                    <a:pt x="25" y="294"/>
                  </a:lnTo>
                  <a:lnTo>
                    <a:pt x="16" y="277"/>
                  </a:lnTo>
                  <a:lnTo>
                    <a:pt x="10" y="259"/>
                  </a:lnTo>
                  <a:lnTo>
                    <a:pt x="5" y="239"/>
                  </a:lnTo>
                  <a:lnTo>
                    <a:pt x="2" y="229"/>
                  </a:lnTo>
                  <a:lnTo>
                    <a:pt x="1" y="220"/>
                  </a:lnTo>
                  <a:lnTo>
                    <a:pt x="0" y="209"/>
                  </a:lnTo>
                  <a:lnTo>
                    <a:pt x="0" y="198"/>
                  </a:lnTo>
                  <a:lnTo>
                    <a:pt x="1" y="180"/>
                  </a:lnTo>
                  <a:lnTo>
                    <a:pt x="5" y="160"/>
                  </a:lnTo>
                  <a:lnTo>
                    <a:pt x="10" y="142"/>
                  </a:lnTo>
                  <a:lnTo>
                    <a:pt x="16" y="124"/>
                  </a:lnTo>
                  <a:lnTo>
                    <a:pt x="25" y="107"/>
                  </a:lnTo>
                  <a:lnTo>
                    <a:pt x="36" y="90"/>
                  </a:lnTo>
                  <a:lnTo>
                    <a:pt x="48" y="75"/>
                  </a:lnTo>
                  <a:lnTo>
                    <a:pt x="61" y="61"/>
                  </a:lnTo>
                  <a:lnTo>
                    <a:pt x="75" y="48"/>
                  </a:lnTo>
                  <a:lnTo>
                    <a:pt x="90" y="36"/>
                  </a:lnTo>
                  <a:lnTo>
                    <a:pt x="106" y="25"/>
                  </a:lnTo>
                  <a:lnTo>
                    <a:pt x="123" y="17"/>
                  </a:lnTo>
                  <a:lnTo>
                    <a:pt x="142" y="10"/>
                  </a:lnTo>
                  <a:lnTo>
                    <a:pt x="160" y="5"/>
                  </a:lnTo>
                  <a:lnTo>
                    <a:pt x="180" y="2"/>
                  </a:lnTo>
                  <a:lnTo>
                    <a:pt x="198" y="0"/>
                  </a:lnTo>
                  <a:lnTo>
                    <a:pt x="220" y="2"/>
                  </a:lnTo>
                  <a:lnTo>
                    <a:pt x="239" y="5"/>
                  </a:lnTo>
                  <a:lnTo>
                    <a:pt x="258" y="10"/>
                  </a:lnTo>
                  <a:lnTo>
                    <a:pt x="277" y="17"/>
                  </a:lnTo>
                  <a:lnTo>
                    <a:pt x="294" y="25"/>
                  </a:lnTo>
                  <a:lnTo>
                    <a:pt x="310" y="36"/>
                  </a:lnTo>
                  <a:lnTo>
                    <a:pt x="325" y="48"/>
                  </a:lnTo>
                  <a:lnTo>
                    <a:pt x="339" y="61"/>
                  </a:lnTo>
                  <a:lnTo>
                    <a:pt x="352" y="75"/>
                  </a:lnTo>
                  <a:lnTo>
                    <a:pt x="363" y="90"/>
                  </a:lnTo>
                  <a:lnTo>
                    <a:pt x="373" y="107"/>
                  </a:lnTo>
                  <a:lnTo>
                    <a:pt x="382" y="124"/>
                  </a:lnTo>
                  <a:lnTo>
                    <a:pt x="388" y="142"/>
                  </a:lnTo>
                  <a:lnTo>
                    <a:pt x="392" y="160"/>
                  </a:lnTo>
                  <a:lnTo>
                    <a:pt x="396" y="180"/>
                  </a:lnTo>
                  <a:lnTo>
                    <a:pt x="397" y="198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7181" name="Freeform 13"/>
            <p:cNvSpPr>
              <a:spLocks/>
            </p:cNvSpPr>
            <p:nvPr userDrawn="1"/>
          </p:nvSpPr>
          <p:spPr bwMode="auto">
            <a:xfrm>
              <a:off x="5303" y="3861"/>
              <a:ext cx="288" cy="302"/>
            </a:xfrm>
            <a:custGeom>
              <a:avLst/>
              <a:gdLst/>
              <a:ahLst/>
              <a:cxnLst>
                <a:cxn ang="0">
                  <a:pos x="596" y="23"/>
                </a:cxn>
                <a:cxn ang="0">
                  <a:pos x="765" y="52"/>
                </a:cxn>
                <a:cxn ang="0">
                  <a:pos x="842" y="65"/>
                </a:cxn>
                <a:cxn ang="0">
                  <a:pos x="861" y="69"/>
                </a:cxn>
                <a:cxn ang="0">
                  <a:pos x="860" y="82"/>
                </a:cxn>
                <a:cxn ang="0">
                  <a:pos x="847" y="166"/>
                </a:cxn>
                <a:cxn ang="0">
                  <a:pos x="826" y="258"/>
                </a:cxn>
                <a:cxn ang="0">
                  <a:pos x="807" y="323"/>
                </a:cxn>
                <a:cxn ang="0">
                  <a:pos x="784" y="381"/>
                </a:cxn>
                <a:cxn ang="0">
                  <a:pos x="764" y="419"/>
                </a:cxn>
                <a:cxn ang="0">
                  <a:pos x="750" y="439"/>
                </a:cxn>
                <a:cxn ang="0">
                  <a:pos x="725" y="465"/>
                </a:cxn>
                <a:cxn ang="0">
                  <a:pos x="691" y="490"/>
                </a:cxn>
                <a:cxn ang="0">
                  <a:pos x="656" y="509"/>
                </a:cxn>
                <a:cxn ang="0">
                  <a:pos x="620" y="525"/>
                </a:cxn>
                <a:cxn ang="0">
                  <a:pos x="584" y="539"/>
                </a:cxn>
                <a:cxn ang="0">
                  <a:pos x="548" y="554"/>
                </a:cxn>
                <a:cxn ang="0">
                  <a:pos x="511" y="574"/>
                </a:cxn>
                <a:cxn ang="0">
                  <a:pos x="474" y="602"/>
                </a:cxn>
                <a:cxn ang="0">
                  <a:pos x="448" y="629"/>
                </a:cxn>
                <a:cxn ang="0">
                  <a:pos x="433" y="650"/>
                </a:cxn>
                <a:cxn ang="0">
                  <a:pos x="421" y="670"/>
                </a:cxn>
                <a:cxn ang="0">
                  <a:pos x="412" y="693"/>
                </a:cxn>
                <a:cxn ang="0">
                  <a:pos x="401" y="729"/>
                </a:cxn>
                <a:cxn ang="0">
                  <a:pos x="393" y="775"/>
                </a:cxn>
                <a:cxn ang="0">
                  <a:pos x="390" y="819"/>
                </a:cxn>
                <a:cxn ang="0">
                  <a:pos x="391" y="858"/>
                </a:cxn>
                <a:cxn ang="0">
                  <a:pos x="395" y="896"/>
                </a:cxn>
                <a:cxn ang="0">
                  <a:pos x="266" y="882"/>
                </a:cxn>
                <a:cxn ang="0">
                  <a:pos x="97" y="853"/>
                </a:cxn>
                <a:cxn ang="0">
                  <a:pos x="21" y="840"/>
                </a:cxn>
                <a:cxn ang="0">
                  <a:pos x="1" y="836"/>
                </a:cxn>
                <a:cxn ang="0">
                  <a:pos x="2" y="822"/>
                </a:cxn>
                <a:cxn ang="0">
                  <a:pos x="15" y="758"/>
                </a:cxn>
                <a:cxn ang="0">
                  <a:pos x="30" y="696"/>
                </a:cxn>
                <a:cxn ang="0">
                  <a:pos x="51" y="628"/>
                </a:cxn>
                <a:cxn ang="0">
                  <a:pos x="77" y="559"/>
                </a:cxn>
                <a:cxn ang="0">
                  <a:pos x="99" y="512"/>
                </a:cxn>
                <a:cxn ang="0">
                  <a:pos x="116" y="483"/>
                </a:cxn>
                <a:cxn ang="0">
                  <a:pos x="134" y="459"/>
                </a:cxn>
                <a:cxn ang="0">
                  <a:pos x="153" y="439"/>
                </a:cxn>
                <a:cxn ang="0">
                  <a:pos x="185" y="418"/>
                </a:cxn>
                <a:cxn ang="0">
                  <a:pos x="227" y="394"/>
                </a:cxn>
                <a:cxn ang="0">
                  <a:pos x="287" y="366"/>
                </a:cxn>
                <a:cxn ang="0">
                  <a:pos x="344" y="339"/>
                </a:cxn>
                <a:cxn ang="0">
                  <a:pos x="378" y="316"/>
                </a:cxn>
                <a:cxn ang="0">
                  <a:pos x="409" y="289"/>
                </a:cxn>
                <a:cxn ang="0">
                  <a:pos x="430" y="263"/>
                </a:cxn>
                <a:cxn ang="0">
                  <a:pos x="443" y="244"/>
                </a:cxn>
                <a:cxn ang="0">
                  <a:pos x="457" y="209"/>
                </a:cxn>
                <a:cxn ang="0">
                  <a:pos x="469" y="164"/>
                </a:cxn>
                <a:cxn ang="0">
                  <a:pos x="475" y="122"/>
                </a:cxn>
                <a:cxn ang="0">
                  <a:pos x="476" y="85"/>
                </a:cxn>
                <a:cxn ang="0">
                  <a:pos x="474" y="40"/>
                </a:cxn>
                <a:cxn ang="0">
                  <a:pos x="467" y="5"/>
                </a:cxn>
              </a:cxnLst>
              <a:rect l="0" t="0" r="r" b="b"/>
              <a:pathLst>
                <a:path w="862" h="905">
                  <a:moveTo>
                    <a:pt x="466" y="0"/>
                  </a:moveTo>
                  <a:lnTo>
                    <a:pt x="596" y="23"/>
                  </a:lnTo>
                  <a:lnTo>
                    <a:pt x="695" y="40"/>
                  </a:lnTo>
                  <a:lnTo>
                    <a:pt x="765" y="52"/>
                  </a:lnTo>
                  <a:lnTo>
                    <a:pt x="812" y="60"/>
                  </a:lnTo>
                  <a:lnTo>
                    <a:pt x="842" y="65"/>
                  </a:lnTo>
                  <a:lnTo>
                    <a:pt x="856" y="68"/>
                  </a:lnTo>
                  <a:lnTo>
                    <a:pt x="861" y="69"/>
                  </a:lnTo>
                  <a:lnTo>
                    <a:pt x="862" y="69"/>
                  </a:lnTo>
                  <a:lnTo>
                    <a:pt x="860" y="82"/>
                  </a:lnTo>
                  <a:lnTo>
                    <a:pt x="856" y="116"/>
                  </a:lnTo>
                  <a:lnTo>
                    <a:pt x="847" y="166"/>
                  </a:lnTo>
                  <a:lnTo>
                    <a:pt x="834" y="226"/>
                  </a:lnTo>
                  <a:lnTo>
                    <a:pt x="826" y="258"/>
                  </a:lnTo>
                  <a:lnTo>
                    <a:pt x="818" y="290"/>
                  </a:lnTo>
                  <a:lnTo>
                    <a:pt x="807" y="323"/>
                  </a:lnTo>
                  <a:lnTo>
                    <a:pt x="796" y="353"/>
                  </a:lnTo>
                  <a:lnTo>
                    <a:pt x="784" y="381"/>
                  </a:lnTo>
                  <a:lnTo>
                    <a:pt x="771" y="407"/>
                  </a:lnTo>
                  <a:lnTo>
                    <a:pt x="764" y="419"/>
                  </a:lnTo>
                  <a:lnTo>
                    <a:pt x="757" y="429"/>
                  </a:lnTo>
                  <a:lnTo>
                    <a:pt x="750" y="439"/>
                  </a:lnTo>
                  <a:lnTo>
                    <a:pt x="741" y="448"/>
                  </a:lnTo>
                  <a:lnTo>
                    <a:pt x="725" y="465"/>
                  </a:lnTo>
                  <a:lnTo>
                    <a:pt x="709" y="478"/>
                  </a:lnTo>
                  <a:lnTo>
                    <a:pt x="691" y="490"/>
                  </a:lnTo>
                  <a:lnTo>
                    <a:pt x="674" y="501"/>
                  </a:lnTo>
                  <a:lnTo>
                    <a:pt x="656" y="509"/>
                  </a:lnTo>
                  <a:lnTo>
                    <a:pt x="638" y="517"/>
                  </a:lnTo>
                  <a:lnTo>
                    <a:pt x="620" y="525"/>
                  </a:lnTo>
                  <a:lnTo>
                    <a:pt x="603" y="531"/>
                  </a:lnTo>
                  <a:lnTo>
                    <a:pt x="584" y="539"/>
                  </a:lnTo>
                  <a:lnTo>
                    <a:pt x="566" y="545"/>
                  </a:lnTo>
                  <a:lnTo>
                    <a:pt x="548" y="554"/>
                  </a:lnTo>
                  <a:lnTo>
                    <a:pt x="529" y="563"/>
                  </a:lnTo>
                  <a:lnTo>
                    <a:pt x="511" y="574"/>
                  </a:lnTo>
                  <a:lnTo>
                    <a:pt x="493" y="587"/>
                  </a:lnTo>
                  <a:lnTo>
                    <a:pt x="474" y="602"/>
                  </a:lnTo>
                  <a:lnTo>
                    <a:pt x="457" y="621"/>
                  </a:lnTo>
                  <a:lnTo>
                    <a:pt x="448" y="629"/>
                  </a:lnTo>
                  <a:lnTo>
                    <a:pt x="441" y="639"/>
                  </a:lnTo>
                  <a:lnTo>
                    <a:pt x="433" y="650"/>
                  </a:lnTo>
                  <a:lnTo>
                    <a:pt x="427" y="660"/>
                  </a:lnTo>
                  <a:lnTo>
                    <a:pt x="421" y="670"/>
                  </a:lnTo>
                  <a:lnTo>
                    <a:pt x="416" y="682"/>
                  </a:lnTo>
                  <a:lnTo>
                    <a:pt x="412" y="693"/>
                  </a:lnTo>
                  <a:lnTo>
                    <a:pt x="407" y="705"/>
                  </a:lnTo>
                  <a:lnTo>
                    <a:pt x="401" y="729"/>
                  </a:lnTo>
                  <a:lnTo>
                    <a:pt x="397" y="752"/>
                  </a:lnTo>
                  <a:lnTo>
                    <a:pt x="393" y="775"/>
                  </a:lnTo>
                  <a:lnTo>
                    <a:pt x="391" y="798"/>
                  </a:lnTo>
                  <a:lnTo>
                    <a:pt x="390" y="819"/>
                  </a:lnTo>
                  <a:lnTo>
                    <a:pt x="391" y="840"/>
                  </a:lnTo>
                  <a:lnTo>
                    <a:pt x="391" y="858"/>
                  </a:lnTo>
                  <a:lnTo>
                    <a:pt x="392" y="873"/>
                  </a:lnTo>
                  <a:lnTo>
                    <a:pt x="395" y="896"/>
                  </a:lnTo>
                  <a:lnTo>
                    <a:pt x="397" y="905"/>
                  </a:lnTo>
                  <a:lnTo>
                    <a:pt x="266" y="882"/>
                  </a:lnTo>
                  <a:lnTo>
                    <a:pt x="168" y="865"/>
                  </a:lnTo>
                  <a:lnTo>
                    <a:pt x="97" y="853"/>
                  </a:lnTo>
                  <a:lnTo>
                    <a:pt x="50" y="844"/>
                  </a:lnTo>
                  <a:lnTo>
                    <a:pt x="21" y="840"/>
                  </a:lnTo>
                  <a:lnTo>
                    <a:pt x="7" y="837"/>
                  </a:lnTo>
                  <a:lnTo>
                    <a:pt x="1" y="836"/>
                  </a:lnTo>
                  <a:lnTo>
                    <a:pt x="0" y="836"/>
                  </a:lnTo>
                  <a:lnTo>
                    <a:pt x="2" y="822"/>
                  </a:lnTo>
                  <a:lnTo>
                    <a:pt x="10" y="784"/>
                  </a:lnTo>
                  <a:lnTo>
                    <a:pt x="15" y="758"/>
                  </a:lnTo>
                  <a:lnTo>
                    <a:pt x="23" y="729"/>
                  </a:lnTo>
                  <a:lnTo>
                    <a:pt x="30" y="696"/>
                  </a:lnTo>
                  <a:lnTo>
                    <a:pt x="40" y="663"/>
                  </a:lnTo>
                  <a:lnTo>
                    <a:pt x="51" y="628"/>
                  </a:lnTo>
                  <a:lnTo>
                    <a:pt x="63" y="594"/>
                  </a:lnTo>
                  <a:lnTo>
                    <a:pt x="77" y="559"/>
                  </a:lnTo>
                  <a:lnTo>
                    <a:pt x="91" y="527"/>
                  </a:lnTo>
                  <a:lnTo>
                    <a:pt x="99" y="512"/>
                  </a:lnTo>
                  <a:lnTo>
                    <a:pt x="107" y="498"/>
                  </a:lnTo>
                  <a:lnTo>
                    <a:pt x="116" y="483"/>
                  </a:lnTo>
                  <a:lnTo>
                    <a:pt x="124" y="470"/>
                  </a:lnTo>
                  <a:lnTo>
                    <a:pt x="134" y="459"/>
                  </a:lnTo>
                  <a:lnTo>
                    <a:pt x="144" y="448"/>
                  </a:lnTo>
                  <a:lnTo>
                    <a:pt x="153" y="439"/>
                  </a:lnTo>
                  <a:lnTo>
                    <a:pt x="164" y="431"/>
                  </a:lnTo>
                  <a:lnTo>
                    <a:pt x="185" y="418"/>
                  </a:lnTo>
                  <a:lnTo>
                    <a:pt x="206" y="405"/>
                  </a:lnTo>
                  <a:lnTo>
                    <a:pt x="227" y="394"/>
                  </a:lnTo>
                  <a:lnTo>
                    <a:pt x="247" y="384"/>
                  </a:lnTo>
                  <a:lnTo>
                    <a:pt x="287" y="366"/>
                  </a:lnTo>
                  <a:lnTo>
                    <a:pt x="325" y="348"/>
                  </a:lnTo>
                  <a:lnTo>
                    <a:pt x="344" y="339"/>
                  </a:lnTo>
                  <a:lnTo>
                    <a:pt x="361" y="328"/>
                  </a:lnTo>
                  <a:lnTo>
                    <a:pt x="378" y="316"/>
                  </a:lnTo>
                  <a:lnTo>
                    <a:pt x="394" y="304"/>
                  </a:lnTo>
                  <a:lnTo>
                    <a:pt x="409" y="289"/>
                  </a:lnTo>
                  <a:lnTo>
                    <a:pt x="424" y="273"/>
                  </a:lnTo>
                  <a:lnTo>
                    <a:pt x="430" y="263"/>
                  </a:lnTo>
                  <a:lnTo>
                    <a:pt x="436" y="254"/>
                  </a:lnTo>
                  <a:lnTo>
                    <a:pt x="443" y="244"/>
                  </a:lnTo>
                  <a:lnTo>
                    <a:pt x="448" y="233"/>
                  </a:lnTo>
                  <a:lnTo>
                    <a:pt x="457" y="209"/>
                  </a:lnTo>
                  <a:lnTo>
                    <a:pt x="463" y="185"/>
                  </a:lnTo>
                  <a:lnTo>
                    <a:pt x="469" y="164"/>
                  </a:lnTo>
                  <a:lnTo>
                    <a:pt x="473" y="142"/>
                  </a:lnTo>
                  <a:lnTo>
                    <a:pt x="475" y="122"/>
                  </a:lnTo>
                  <a:lnTo>
                    <a:pt x="476" y="102"/>
                  </a:lnTo>
                  <a:lnTo>
                    <a:pt x="476" y="85"/>
                  </a:lnTo>
                  <a:lnTo>
                    <a:pt x="476" y="68"/>
                  </a:lnTo>
                  <a:lnTo>
                    <a:pt x="474" y="40"/>
                  </a:lnTo>
                  <a:lnTo>
                    <a:pt x="470" y="18"/>
                  </a:lnTo>
                  <a:lnTo>
                    <a:pt x="467" y="5"/>
                  </a:lnTo>
                  <a:lnTo>
                    <a:pt x="466" y="0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9pPr>
    </p:titleStyle>
    <p:bodyStyle>
      <a:lvl1pPr marL="357188" indent="-357188" algn="l" rtl="0" eaLnBrk="0" fontAlgn="base" hangingPunct="0">
        <a:spcBef>
          <a:spcPct val="20000"/>
        </a:spcBef>
        <a:spcAft>
          <a:spcPct val="0"/>
        </a:spcAft>
        <a:buAutoNum type="arabicPeriod"/>
        <a:defRPr sz="2700">
          <a:solidFill>
            <a:srgbClr val="797777"/>
          </a:solidFill>
          <a:latin typeface="+mn-lt"/>
          <a:ea typeface="+mn-ea"/>
          <a:cs typeface="+mn-cs"/>
        </a:defRPr>
      </a:lvl1pPr>
      <a:lvl2pPr marL="358775" indent="98425" algn="l" rtl="0" eaLnBrk="0" fontAlgn="base" hangingPunct="0">
        <a:spcBef>
          <a:spcPct val="20000"/>
        </a:spcBef>
        <a:spcAft>
          <a:spcPct val="0"/>
        </a:spcAft>
        <a:defRPr sz="2100">
          <a:solidFill>
            <a:srgbClr val="797777"/>
          </a:solidFill>
          <a:latin typeface="+mn-lt"/>
        </a:defRPr>
      </a:lvl2pPr>
      <a:lvl3pPr marL="360363" indent="554038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797777"/>
          </a:solidFill>
          <a:latin typeface="+mn-lt"/>
        </a:defRPr>
      </a:lvl3pPr>
      <a:lvl4pPr marL="2897188" indent="-3810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797777"/>
          </a:solidFill>
          <a:latin typeface="+mn-lt"/>
        </a:defRPr>
      </a:lvl4pPr>
      <a:lvl5pPr marL="3457575" indent="-3810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5pPr>
      <a:lvl6pPr marL="3914775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6pPr>
      <a:lvl7pPr marL="4371975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7pPr>
      <a:lvl8pPr marL="4829175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8pPr>
      <a:lvl9pPr marL="5286375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>
          <a:xfrm>
            <a:off x="722313" y="3290501"/>
            <a:ext cx="7772400" cy="1938700"/>
          </a:xfrm>
        </p:spPr>
        <p:txBody>
          <a:bodyPr/>
          <a:lstStyle/>
          <a:p>
            <a:pPr>
              <a:defRPr/>
            </a:pPr>
            <a:r>
              <a:rPr lang="sl-SI" dirty="0"/>
              <a:t>Namere učencev 9. razredov za šolsko leto </a:t>
            </a:r>
            <a:r>
              <a:rPr lang="sl-SI" dirty="0" smtClean="0"/>
              <a:t>2020/21</a:t>
            </a:r>
            <a:endParaRPr lang="sl-SI" dirty="0"/>
          </a:p>
        </p:txBody>
      </p:sp>
      <p:sp>
        <p:nvSpPr>
          <p:cNvPr id="12292" name="Ograda datuma 3"/>
          <p:cNvSpPr>
            <a:spLocks noGrp="1"/>
          </p:cNvSpPr>
          <p:nvPr>
            <p:ph type="dt" sz="quarter" idx="4294967295"/>
          </p:nvPr>
        </p:nvSpPr>
        <p:spPr>
          <a:xfrm>
            <a:off x="6805613" y="204788"/>
            <a:ext cx="2133600" cy="2714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AutoNum type="arabicPeriod"/>
              <a:defRPr sz="2700">
                <a:solidFill>
                  <a:srgbClr val="797777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defRPr sz="2100">
                <a:solidFill>
                  <a:srgbClr val="797777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rgbClr val="797777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797777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79777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sl-SI" sz="1100" smtClean="0">
                <a:solidFill>
                  <a:schemeClr val="bg1"/>
                </a:solidFill>
              </a:rPr>
              <a:t>Ljubljana, </a:t>
            </a:r>
            <a:fld id="{2800B89C-2F37-4C69-BF2A-59430C28F853}" type="datetime1">
              <a:rPr lang="sl-SI" altLang="sl-SI" sz="1100" smtClean="0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20.1.2020</a:t>
            </a:fld>
            <a:endParaRPr lang="sl-SI" altLang="sl-SI" sz="1100" smtClean="0">
              <a:solidFill>
                <a:schemeClr val="bg1"/>
              </a:solidFill>
            </a:endParaRPr>
          </a:p>
        </p:txBody>
      </p:sp>
      <p:pic>
        <p:nvPicPr>
          <p:cNvPr id="12293" name="Picture 8" descr="H:\Zlata\TISK\Euroguidance_logo_basic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600" y="6086475"/>
            <a:ext cx="373063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7" descr="H:\Zlata\TISK\2014\EU Erasmus+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5976938"/>
            <a:ext cx="216217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5" descr="H:\Zlata\TISK\2014\logo sl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937250"/>
            <a:ext cx="121285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ravokotnik 1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23078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467725" cy="652463"/>
          </a:xfrm>
        </p:spPr>
        <p:txBody>
          <a:bodyPr/>
          <a:lstStyle/>
          <a:p>
            <a:r>
              <a:rPr lang="sl-SI" dirty="0" smtClean="0"/>
              <a:t>Namere zbrane do </a:t>
            </a:r>
            <a:r>
              <a:rPr lang="sl-SI" dirty="0"/>
              <a:t>1</a:t>
            </a:r>
            <a:r>
              <a:rPr lang="sl-SI" dirty="0" smtClean="0"/>
              <a:t>6.1.2020</a:t>
            </a:r>
            <a:endParaRPr lang="sl-SI" dirty="0"/>
          </a:p>
        </p:txBody>
      </p:sp>
      <p:graphicFrame>
        <p:nvGraphicFramePr>
          <p:cNvPr id="14" name="Ograda vsebine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7474257"/>
              </p:ext>
            </p:extLst>
          </p:nvPr>
        </p:nvGraphicFramePr>
        <p:xfrm>
          <a:off x="444500" y="1584325"/>
          <a:ext cx="7791450" cy="5075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kon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643390"/>
              </p:ext>
            </p:extLst>
          </p:nvPr>
        </p:nvGraphicFramePr>
        <p:xfrm>
          <a:off x="539552" y="1556792"/>
          <a:ext cx="732656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kon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635121"/>
              </p:ext>
            </p:extLst>
          </p:nvPr>
        </p:nvGraphicFramePr>
        <p:xfrm>
          <a:off x="683568" y="1345406"/>
          <a:ext cx="8064895" cy="4459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afikon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4281954"/>
              </p:ext>
            </p:extLst>
          </p:nvPr>
        </p:nvGraphicFramePr>
        <p:xfrm>
          <a:off x="611560" y="1340769"/>
          <a:ext cx="8064895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38271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/>
          <a:lstStyle/>
          <a:p>
            <a:r>
              <a:rPr lang="sl-SI" dirty="0" smtClean="0"/>
              <a:t>Nižje in srednje poklicno izobraževanje</a:t>
            </a:r>
            <a:endParaRPr lang="sl-SI" dirty="0"/>
          </a:p>
        </p:txBody>
      </p:sp>
      <p:sp>
        <p:nvSpPr>
          <p:cNvPr id="4" name="Ograda besedila 3"/>
          <p:cNvSpPr>
            <a:spLocks noGrp="1"/>
          </p:cNvSpPr>
          <p:nvPr>
            <p:ph type="body" idx="1"/>
          </p:nvPr>
        </p:nvSpPr>
        <p:spPr>
          <a:xfrm>
            <a:off x="457200" y="1412777"/>
            <a:ext cx="3466728" cy="432048"/>
          </a:xfrm>
        </p:spPr>
        <p:txBody>
          <a:bodyPr/>
          <a:lstStyle/>
          <a:p>
            <a:endParaRPr lang="sl-SI" b="0" dirty="0" smtClean="0">
              <a:solidFill>
                <a:srgbClr val="00B050"/>
              </a:solidFill>
            </a:endParaRPr>
          </a:p>
          <a:p>
            <a:endParaRPr lang="sl-SI" b="0" dirty="0">
              <a:solidFill>
                <a:srgbClr val="00B050"/>
              </a:solidFill>
            </a:endParaRPr>
          </a:p>
          <a:p>
            <a:r>
              <a:rPr lang="sl-SI" sz="2000" b="0" dirty="0" smtClean="0">
                <a:solidFill>
                  <a:srgbClr val="00B050"/>
                </a:solidFill>
              </a:rPr>
              <a:t>Največkrat izbrani za 2019/20</a:t>
            </a:r>
            <a:endParaRPr lang="sl-SI" sz="2000" b="0" dirty="0">
              <a:solidFill>
                <a:srgbClr val="00B050"/>
              </a:solidFill>
            </a:endParaRPr>
          </a:p>
        </p:txBody>
      </p:sp>
      <p:graphicFrame>
        <p:nvGraphicFramePr>
          <p:cNvPr id="5" name="Ograda vsebine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24812334"/>
              </p:ext>
            </p:extLst>
          </p:nvPr>
        </p:nvGraphicFramePr>
        <p:xfrm>
          <a:off x="611560" y="2204860"/>
          <a:ext cx="3600400" cy="38611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400"/>
              </a:tblGrid>
              <a:tr h="470957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Frizer</a:t>
                      </a:r>
                      <a:endParaRPr lang="sl-SI" sz="1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70957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Avtoserviser</a:t>
                      </a:r>
                      <a:endParaRPr lang="sl-SI" sz="1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70957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Računalnikar</a:t>
                      </a:r>
                      <a:endParaRPr lang="sl-SI" sz="1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70957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Mizar</a:t>
                      </a:r>
                      <a:endParaRPr lang="sl-SI" sz="1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64448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Gastronomske in hotelske storitve</a:t>
                      </a:r>
                      <a:endParaRPr lang="sl-SI" sz="1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70957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Elektrikar</a:t>
                      </a:r>
                      <a:endParaRPr lang="sl-SI" sz="1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70957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Mehatronik</a:t>
                      </a:r>
                      <a:r>
                        <a:rPr lang="sl-SI" sz="1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operater</a:t>
                      </a:r>
                      <a:endParaRPr lang="sl-SI" sz="1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70957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Bolničar-negovalec</a:t>
                      </a:r>
                      <a:endParaRPr lang="sl-SI" sz="1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Ograda vsebine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530935115"/>
              </p:ext>
            </p:extLst>
          </p:nvPr>
        </p:nvGraphicFramePr>
        <p:xfrm>
          <a:off x="4788024" y="2204866"/>
          <a:ext cx="3456384" cy="38852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6384"/>
              </a:tblGrid>
              <a:tr h="478984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Frizer</a:t>
                      </a:r>
                    </a:p>
                  </a:txBody>
                  <a:tcPr marL="9525" marR="9525" marT="9525" marB="0" anchor="b"/>
                </a:tc>
              </a:tr>
              <a:tr h="478984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Avtoserviser</a:t>
                      </a:r>
                    </a:p>
                  </a:txBody>
                  <a:tcPr marL="9525" marR="9525" marT="9525" marB="0" anchor="b"/>
                </a:tc>
              </a:tr>
              <a:tr h="478984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Računalnikar</a:t>
                      </a:r>
                    </a:p>
                  </a:txBody>
                  <a:tcPr marL="9525" marR="9525" marT="9525" marB="0" anchor="b"/>
                </a:tc>
              </a:tr>
              <a:tr h="478984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Mizar</a:t>
                      </a:r>
                    </a:p>
                  </a:txBody>
                  <a:tcPr marL="9525" marR="9525" marT="9525" marB="0" anchor="b"/>
                </a:tc>
              </a:tr>
              <a:tr h="532334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Mehatronik</a:t>
                      </a:r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operater</a:t>
                      </a:r>
                    </a:p>
                  </a:txBody>
                  <a:tcPr marL="9525" marR="9525" marT="9525" marB="0" anchor="b"/>
                </a:tc>
              </a:tr>
              <a:tr h="478984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Gastronomske in hotelske storitve</a:t>
                      </a:r>
                      <a:endParaRPr lang="sl-SI" sz="1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78984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Elektrikar</a:t>
                      </a:r>
                    </a:p>
                  </a:txBody>
                  <a:tcPr marL="9525" marR="9525" marT="9525" marB="0" anchor="b"/>
                </a:tc>
              </a:tr>
              <a:tr h="478984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Bolničar-negovalec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Ograda besedila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l-SI" b="0" dirty="0">
              <a:solidFill>
                <a:srgbClr val="00B050"/>
              </a:solidFill>
            </a:endParaRPr>
          </a:p>
          <a:p>
            <a:r>
              <a:rPr lang="sl-SI" sz="2000" b="0" dirty="0">
                <a:solidFill>
                  <a:srgbClr val="00B050"/>
                </a:solidFill>
              </a:rPr>
              <a:t>Največkrat izbrani </a:t>
            </a:r>
            <a:r>
              <a:rPr lang="sl-SI" sz="2000" b="0" dirty="0" smtClean="0">
                <a:solidFill>
                  <a:srgbClr val="00B050"/>
                </a:solidFill>
              </a:rPr>
              <a:t>za 2020/21</a:t>
            </a:r>
            <a:endParaRPr lang="sl-SI" sz="2000" b="0" dirty="0">
              <a:solidFill>
                <a:srgbClr val="00B050"/>
              </a:solidFill>
            </a:endParaRPr>
          </a:p>
          <a:p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3407275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576064"/>
          </a:xfrm>
        </p:spPr>
        <p:txBody>
          <a:bodyPr/>
          <a:lstStyle/>
          <a:p>
            <a:r>
              <a:rPr lang="sl-SI" dirty="0" smtClean="0"/>
              <a:t>Srednje strokovno izobraževanje</a:t>
            </a:r>
            <a:endParaRPr lang="sl-SI" dirty="0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268761"/>
            <a:ext cx="4040188" cy="432047"/>
          </a:xfrm>
        </p:spPr>
        <p:txBody>
          <a:bodyPr/>
          <a:lstStyle/>
          <a:p>
            <a:r>
              <a:rPr lang="sl-SI" sz="1800" b="0" dirty="0" smtClean="0">
                <a:solidFill>
                  <a:srgbClr val="00B050"/>
                </a:solidFill>
              </a:rPr>
              <a:t>Največkrat izbrani za 2019/20</a:t>
            </a:r>
            <a:endParaRPr lang="sl-SI" sz="1800" b="0" dirty="0">
              <a:solidFill>
                <a:srgbClr val="00B050"/>
              </a:solidFill>
            </a:endParaRP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340768"/>
            <a:ext cx="4041775" cy="432049"/>
          </a:xfrm>
        </p:spPr>
        <p:txBody>
          <a:bodyPr/>
          <a:lstStyle/>
          <a:p>
            <a:endParaRPr lang="sl-SI" b="0" dirty="0" smtClean="0">
              <a:solidFill>
                <a:srgbClr val="00B050"/>
              </a:solidFill>
            </a:endParaRPr>
          </a:p>
          <a:p>
            <a:endParaRPr lang="sl-SI" b="0" dirty="0">
              <a:solidFill>
                <a:srgbClr val="00B050"/>
              </a:solidFill>
            </a:endParaRPr>
          </a:p>
          <a:p>
            <a:endParaRPr lang="sl-SI" b="0" dirty="0" smtClean="0">
              <a:solidFill>
                <a:srgbClr val="00B050"/>
              </a:solidFill>
            </a:endParaRPr>
          </a:p>
          <a:p>
            <a:endParaRPr lang="sl-SI" b="0" dirty="0">
              <a:solidFill>
                <a:srgbClr val="00B050"/>
              </a:solidFill>
            </a:endParaRPr>
          </a:p>
          <a:p>
            <a:endParaRPr lang="sl-SI" b="0" dirty="0" smtClean="0">
              <a:solidFill>
                <a:srgbClr val="00B050"/>
              </a:solidFill>
            </a:endParaRPr>
          </a:p>
          <a:p>
            <a:r>
              <a:rPr lang="sl-SI" b="0" dirty="0" smtClean="0">
                <a:solidFill>
                  <a:srgbClr val="00B050"/>
                </a:solidFill>
              </a:rPr>
              <a:t>.</a:t>
            </a:r>
          </a:p>
          <a:p>
            <a:endParaRPr lang="sl-SI" b="0" dirty="0" smtClean="0">
              <a:solidFill>
                <a:srgbClr val="00B050"/>
              </a:solidFill>
            </a:endParaRPr>
          </a:p>
          <a:p>
            <a:endParaRPr lang="sl-SI" b="0" dirty="0">
              <a:solidFill>
                <a:srgbClr val="00B050"/>
              </a:solidFill>
            </a:endParaRPr>
          </a:p>
          <a:p>
            <a:endParaRPr lang="sl-SI" b="0" dirty="0" smtClean="0">
              <a:solidFill>
                <a:srgbClr val="00B050"/>
              </a:solidFill>
            </a:endParaRPr>
          </a:p>
          <a:p>
            <a:endParaRPr lang="sl-SI" b="0" dirty="0">
              <a:solidFill>
                <a:srgbClr val="00B050"/>
              </a:solidFill>
            </a:endParaRPr>
          </a:p>
          <a:p>
            <a:endParaRPr lang="sl-SI" b="0" dirty="0" smtClean="0">
              <a:solidFill>
                <a:srgbClr val="00B050"/>
              </a:solidFill>
            </a:endParaRPr>
          </a:p>
          <a:p>
            <a:endParaRPr lang="sl-SI" b="0" dirty="0">
              <a:solidFill>
                <a:srgbClr val="00B050"/>
              </a:solidFill>
            </a:endParaRPr>
          </a:p>
          <a:p>
            <a:endParaRPr lang="sl-SI" dirty="0"/>
          </a:p>
        </p:txBody>
      </p:sp>
      <p:graphicFrame>
        <p:nvGraphicFramePr>
          <p:cNvPr id="9" name="Ograda vsebine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1266881"/>
              </p:ext>
            </p:extLst>
          </p:nvPr>
        </p:nvGraphicFramePr>
        <p:xfrm>
          <a:off x="467544" y="2132855"/>
          <a:ext cx="3584551" cy="3960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4551"/>
              </a:tblGrid>
              <a:tr h="495055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Strojni tehnik</a:t>
                      </a:r>
                      <a:endParaRPr lang="sl-SI" sz="1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5055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Tehnik računalništva</a:t>
                      </a:r>
                      <a:endParaRPr lang="sl-SI" sz="18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5055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Predšolska vzgoja</a:t>
                      </a:r>
                      <a:endParaRPr lang="sl-SI" sz="18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5055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Zdravstvena nega</a:t>
                      </a:r>
                      <a:endParaRPr lang="sl-SI" sz="1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5055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Ekonomski tehnik</a:t>
                      </a:r>
                      <a:endParaRPr lang="sl-SI" sz="18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5055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Kozmetični tehnik</a:t>
                      </a:r>
                      <a:endParaRPr lang="sl-SI" sz="18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5055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Medijski tehnik</a:t>
                      </a:r>
                      <a:endParaRPr lang="sl-SI" sz="1800" b="0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5055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Elektrotehnik</a:t>
                      </a:r>
                      <a:endParaRPr lang="sl-SI" sz="1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Pravokotnik 3"/>
          <p:cNvSpPr/>
          <p:nvPr/>
        </p:nvSpPr>
        <p:spPr>
          <a:xfrm>
            <a:off x="4572000" y="1340768"/>
            <a:ext cx="3456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dirty="0">
                <a:solidFill>
                  <a:srgbClr val="00B050"/>
                </a:solidFill>
              </a:rPr>
              <a:t>Največkrat izbrani </a:t>
            </a:r>
            <a:r>
              <a:rPr lang="sl-SI" dirty="0" smtClean="0">
                <a:solidFill>
                  <a:srgbClr val="00B050"/>
                </a:solidFill>
              </a:rPr>
              <a:t>za 2020/21</a:t>
            </a:r>
            <a:endParaRPr lang="sl-SI" dirty="0">
              <a:solidFill>
                <a:srgbClr val="00B050"/>
              </a:solidFill>
            </a:endParaRPr>
          </a:p>
        </p:txBody>
      </p:sp>
      <p:graphicFrame>
        <p:nvGraphicFramePr>
          <p:cNvPr id="8" name="Ograda vsebine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174307345"/>
              </p:ext>
            </p:extLst>
          </p:nvPr>
        </p:nvGraphicFramePr>
        <p:xfrm>
          <a:off x="4572000" y="2132856"/>
          <a:ext cx="3528392" cy="38884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392"/>
              </a:tblGrid>
              <a:tr h="486054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Predšolska vzgoja</a:t>
                      </a:r>
                    </a:p>
                  </a:txBody>
                  <a:tcPr marL="9525" marR="9525" marT="9525" marB="0" anchor="b"/>
                </a:tc>
              </a:tr>
              <a:tr h="486054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Tehnik računalništva</a:t>
                      </a:r>
                    </a:p>
                  </a:txBody>
                  <a:tcPr marL="9525" marR="9525" marT="9525" marB="0" anchor="b"/>
                </a:tc>
              </a:tr>
              <a:tr h="486054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Strojni tehnik</a:t>
                      </a:r>
                    </a:p>
                  </a:txBody>
                  <a:tcPr marL="9525" marR="9525" marT="9525" marB="0" anchor="b"/>
                </a:tc>
              </a:tr>
              <a:tr h="486054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Ekonomski tehnik</a:t>
                      </a:r>
                    </a:p>
                  </a:txBody>
                  <a:tcPr marL="9525" marR="9525" marT="9525" marB="0" anchor="b"/>
                </a:tc>
              </a:tr>
              <a:tr h="486054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Zdravstvena nega</a:t>
                      </a:r>
                    </a:p>
                  </a:txBody>
                  <a:tcPr marL="9525" marR="9525" marT="9525" marB="0" anchor="b"/>
                </a:tc>
              </a:tr>
              <a:tr h="486054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Elektrotehnik</a:t>
                      </a:r>
                    </a:p>
                  </a:txBody>
                  <a:tcPr marL="9525" marR="9525" marT="9525" marB="0" anchor="b"/>
                </a:tc>
              </a:tr>
              <a:tr h="486054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Kozmetični tehnik</a:t>
                      </a:r>
                    </a:p>
                  </a:txBody>
                  <a:tcPr marL="9525" marR="9525" marT="9525" marB="0" anchor="b"/>
                </a:tc>
              </a:tr>
              <a:tr h="486054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Medijski tehnik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424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Gimnazijski programi</a:t>
            </a:r>
            <a:endParaRPr lang="sl-SI" dirty="0"/>
          </a:p>
        </p:txBody>
      </p:sp>
      <p:graphicFrame>
        <p:nvGraphicFramePr>
          <p:cNvPr id="6" name="Ograda grafikona 5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14929856"/>
              </p:ext>
            </p:extLst>
          </p:nvPr>
        </p:nvGraphicFramePr>
        <p:xfrm>
          <a:off x="444500" y="1584325"/>
          <a:ext cx="7791450" cy="5075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kon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0795627"/>
              </p:ext>
            </p:extLst>
          </p:nvPr>
        </p:nvGraphicFramePr>
        <p:xfrm>
          <a:off x="683568" y="1412776"/>
          <a:ext cx="748883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47507293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3">
      <a:dk1>
        <a:srgbClr val="797777"/>
      </a:dk1>
      <a:lt1>
        <a:srgbClr val="FFFFFF"/>
      </a:lt1>
      <a:dk2>
        <a:srgbClr val="797777"/>
      </a:dk2>
      <a:lt2>
        <a:srgbClr val="808080"/>
      </a:lt2>
      <a:accent1>
        <a:srgbClr val="45A535"/>
      </a:accent1>
      <a:accent2>
        <a:srgbClr val="A6DA00"/>
      </a:accent2>
      <a:accent3>
        <a:srgbClr val="FFFFFF"/>
      </a:accent3>
      <a:accent4>
        <a:srgbClr val="666565"/>
      </a:accent4>
      <a:accent5>
        <a:srgbClr val="B0CFAE"/>
      </a:accent5>
      <a:accent6>
        <a:srgbClr val="96C500"/>
      </a:accent6>
      <a:hlink>
        <a:srgbClr val="355AA5"/>
      </a:hlink>
      <a:folHlink>
        <a:srgbClr val="3B753E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797777"/>
        </a:dk1>
        <a:lt1>
          <a:srgbClr val="FFFFFF"/>
        </a:lt1>
        <a:dk2>
          <a:srgbClr val="797777"/>
        </a:dk2>
        <a:lt2>
          <a:srgbClr val="808080"/>
        </a:lt2>
        <a:accent1>
          <a:srgbClr val="45A535"/>
        </a:accent1>
        <a:accent2>
          <a:srgbClr val="A6DA00"/>
        </a:accent2>
        <a:accent3>
          <a:srgbClr val="FFFFFF"/>
        </a:accent3>
        <a:accent4>
          <a:srgbClr val="666565"/>
        </a:accent4>
        <a:accent5>
          <a:srgbClr val="B0CFAE"/>
        </a:accent5>
        <a:accent6>
          <a:srgbClr val="96C500"/>
        </a:accent6>
        <a:hlink>
          <a:srgbClr val="355AA5"/>
        </a:hlink>
        <a:folHlink>
          <a:srgbClr val="3B753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7187</TotalTime>
  <Words>102</Words>
  <Application>Microsoft Office PowerPoint</Application>
  <PresentationFormat>Diaprojekcija na zaslonu (4:3)</PresentationFormat>
  <Paragraphs>58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8" baseType="lpstr">
      <vt:lpstr>Arial</vt:lpstr>
      <vt:lpstr>Calibri</vt:lpstr>
      <vt:lpstr>1_Default Design</vt:lpstr>
      <vt:lpstr>Namere učencev 9. razredov za šolsko leto 2020/21</vt:lpstr>
      <vt:lpstr>Namere zbrane do 16.1.2020</vt:lpstr>
      <vt:lpstr>Nižje in srednje poklicno izobraževanje</vt:lpstr>
      <vt:lpstr>Srednje strokovno izobraževanje</vt:lpstr>
      <vt:lpstr>Gimnazijski programi</vt:lpstr>
    </vt:vector>
  </TitlesOfParts>
  <Company>Futura DDB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Marjan Božič</dc:creator>
  <cp:lastModifiedBy>Mojca Pozne Šuštar</cp:lastModifiedBy>
  <cp:revision>512</cp:revision>
  <dcterms:created xsi:type="dcterms:W3CDTF">2008-05-27T07:51:22Z</dcterms:created>
  <dcterms:modified xsi:type="dcterms:W3CDTF">2020-01-20T13:32:50Z</dcterms:modified>
</cp:coreProperties>
</file>