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8" r:id="rId4"/>
    <p:sldId id="257" r:id="rId5"/>
    <p:sldId id="261" r:id="rId6"/>
  </p:sldIdLst>
  <p:sldSz cx="9144000" cy="6858000" type="screen4x3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FF"/>
    <a:srgbClr val="EC9C4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55" autoAdjust="0"/>
    <p:restoredTop sz="94343" autoAdjust="0"/>
  </p:normalViewPr>
  <p:slideViewPr>
    <p:cSldViewPr>
      <p:cViewPr varScale="1">
        <p:scale>
          <a:sx n="73" d="100"/>
          <a:sy n="73" d="100"/>
        </p:scale>
        <p:origin x="114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D861AB2-ED64-4A92-90D8-2BA353E144C7}" type="datetimeFigureOut">
              <a:rPr lang="sl-SI"/>
              <a:pPr>
                <a:defRPr/>
              </a:pPr>
              <a:t>28. 01. 2022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4A51F6B-11E1-4974-BF8E-20891BB3F83C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3804589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Click to edit Master text styles</a:t>
            </a:r>
          </a:p>
          <a:p>
            <a:pPr lvl="1"/>
            <a:r>
              <a:rPr lang="sl-SI" noProof="0"/>
              <a:t>Second level</a:t>
            </a:r>
          </a:p>
          <a:p>
            <a:pPr lvl="2"/>
            <a:r>
              <a:rPr lang="sl-SI" noProof="0"/>
              <a:t>Third level</a:t>
            </a:r>
          </a:p>
          <a:p>
            <a:pPr lvl="3"/>
            <a:r>
              <a:rPr lang="sl-SI" noProof="0"/>
              <a:t>Fourth level</a:t>
            </a:r>
          </a:p>
          <a:p>
            <a:pPr lvl="4"/>
            <a:r>
              <a:rPr lang="sl-SI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F58D1E3-4C26-4EBB-A7A4-CDE627562BB4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41803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58D1E3-4C26-4EBB-A7A4-CDE627562BB4}" type="slidenum">
              <a:rPr lang="sl-SI" altLang="en-US" smtClean="0"/>
              <a:pPr>
                <a:defRPr/>
              </a:pPr>
              <a:t>3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2654772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95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717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8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89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57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33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07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067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952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398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763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FD8B6-7891-4BF5-B060-27CACB35D7B1}" type="datetimeFigureOut">
              <a:rPr lang="sl-SI" smtClean="0"/>
              <a:t>28. 01. 2022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Picture 31" descr="spodnji_ro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394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kupnost.sio.si/course/view.php?id=9266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un.zrss.augmentech.si/#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aka3.mss.edus.si/Katis/Program.aspx?ID=612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brigita.rupar@zrss.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697" y="836712"/>
            <a:ext cx="6912768" cy="1369913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en-US" sz="3200" dirty="0" smtClean="0"/>
              <a:t>Predmetna skupina za šolsko svetovalno delo – predstavitev aktivnosti</a:t>
            </a:r>
            <a:endParaRPr lang="sl-SI" alt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5013176"/>
            <a:ext cx="5544616" cy="720080"/>
          </a:xfrm>
        </p:spPr>
        <p:txBody>
          <a:bodyPr>
            <a:noAutofit/>
          </a:bodyPr>
          <a:lstStyle/>
          <a:p>
            <a:pPr algn="r" eaLnBrk="1" hangingPunct="1"/>
            <a:r>
              <a:rPr lang="sl-SI" altLang="en-US" sz="2800" dirty="0" smtClean="0"/>
              <a:t>Brigita Rupar,  2. in 4. 2.2022</a:t>
            </a:r>
            <a:endParaRPr lang="sl-SI" altLang="en-US" sz="2800" dirty="0"/>
          </a:p>
        </p:txBody>
      </p:sp>
      <p:pic>
        <p:nvPicPr>
          <p:cNvPr id="5124" name="Picture 18" descr="logotip_zrss_bel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28625"/>
            <a:ext cx="8159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data:image/pjpeg;base64,/9j/4AAQSkZJRgABAQEAYABgAAD/2wBDAAEBAQEBAQEBAQEBAQEBAQEBAQEBAQEBAQEBAQEBAQEBAQEBAQEBAQEBAQEBAQEBAQEBAQEBAQEBAQEBAQEBAQH/2wBDAQEBAQEBAQEBAQEBAQEBAQEBAQEBAQEBAQEBAQEBAQEBAQEBAQEBAQEBAQEBAQEBAQEBAQEBAQEBAQEBAQEBAQH/wAARCABAAE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+wiiiivuDoCiiigAooooAKKKKACiiigDC8S+KPDPgzRL7xL4w8RaF4U8OaXF5+p6/4l1fT9C0TTodwXzr7VdUuLWxtItzBfMuJ403EDOSK8U8D/tc/ssfEzxHb+D/AIe/tGfBPxp4rvJmgsPDfhv4m+D9W1zU5UVmZNK0yz1eW81QqiM5Onw3ICDeTt5r8WbjwVc/8FV/+CiHx48A/FjX9eH7Jv7FWrJ4Uh+GOh6te6RaeMPHy6rrHhqa61m60+aCcNrWseGfGs9xrVnLDqtp4c0jStB0e4sG1DUNVb9WPC//AATq/Ys8DeK/A/jnwP8AAHwh4O8YfDrW7LxB4T8ReG59c0vU7LU7DcsUl9LBq2zXYpI3king12PUo5BIZdouFjmTuqYfD4eMY16lV4idKNXkpQg4UnUipU41JSmpOTi05qKXLeycmB7j41/aM/Z8+Guuy+F/iN8dvg54B8TQ29teTeHfGvxO8FeFtditLxDJaXUmk65rdjfpb3UYL287W4inQFomYDNdl4I+I/w9+Jmlya38N/Hngz4gaLFN9nl1fwT4o0TxXpcdxt3+RJf6FfX9qk235vKaUPt524r+c39ppf2YX/4LNeIh+1x/wgQ+EX/DO2heb/wsd/L8Of8ACSf2PY/2Lltyn7fj7Z9kAO7/AFmOa6j9hP4f/DzV/wDgp78Rfid+wlZahov7Gvhv4bSeHPiRqunv4gtvh54r8fahpQ8nw/4Rg8RSfbtRSz15tP1+HZE9lpf9lazNp8tppGs6NHqG8svpqgqnPWjL6pHFc0qS9g3K1qKqc6ftJN2irNvtuB/R7RRRXlAFFFFAH823hT4o2n/BLb/gpR+0uPjxp+r6L+zx+2brj/EPwr8VLTSb/U9H0zXG1/XfFEMV6mn29zdPa+HdU8ceLfDev2VlDdavp6TeHddewbRr9bo/sDoP/BQb9jPxZ4s8E+BPBv7QXgLxp4x+Imt2Ph/wn4c8IXl34j1K91O/LGGO9j0qzuY9DijjSSWefXZdNiiWMpuM7xQyfSvjz4c/D/4peHrjwn8S/A/hL4g+F7qRJbjw9408O6T4m0aSaNXWK4OnazaXloLmEO/k3CxCaEsTFIhOa8m+HH7IP7LPwg1yLxR8Mv2e/hB4K8T2zO1p4k0LwF4dtfEFiZFZJBp+tfYX1PT1kRmSRLK6gR0O1lK8V31cRhsRBTrU6yxMaUKblTnD2dV04Rp05zU4uUZcsVz8t1K2nK2B+IXx61n9nPQv+C1fiG//AGpP+FW/8KsH7OOiwyf8Lf0vQdX8H/8ACQSaRp/9j7rPxHZ32m/2ngXX2GXyPPjHneU65bPLeEdT+BviL/grl8BLr/gm3Y6XaeB7Hwfe/wDDSd38JdKu9D+EE+hk68dUW5sLa2svDvkf2c2hwJNp1pHoNz4tfwz/AGYZPEtvdSj+gDx5+zF+zb8U/EMvi34m/s//AAV+Iniqe1tbKfxL44+F3gnxXr81nZIY7O0l1fXdEvtQktrSMmO2ge4MUCErEqqcV23gD4WfDH4UaZPovwu+HPgT4b6PdSpPc6V4D8I6B4Q065nRWVJ7iy8P6fp9vPMisyrLLG7qrMAwBNbLMIRpKKhWlNYN4RwlUj9Xd4uPtJU7NykuZyirq0lF301DvKKKK8oAooooAKKKKACiiigAoooo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0" name="Picture 2" descr="https://www.zrss.si/wp-content/uploads/2022/01/Solsko-svetovalno-delo_-2021_3-naslovnica-600x815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404664"/>
            <a:ext cx="4335338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značba mesta vsebine 7"/>
          <p:cNvSpPr>
            <a:spLocks noGrp="1"/>
          </p:cNvSpPr>
          <p:nvPr>
            <p:ph sz="half" idx="2"/>
          </p:nvPr>
        </p:nvSpPr>
        <p:spPr>
          <a:xfrm>
            <a:off x="629842" y="764704"/>
            <a:ext cx="3868340" cy="5424959"/>
          </a:xfrm>
        </p:spPr>
        <p:txBody>
          <a:bodyPr/>
          <a:lstStyle/>
          <a:p>
            <a:r>
              <a:rPr lang="sl-SI" sz="2400" dirty="0">
                <a:hlinkClick r:id="rId3"/>
              </a:rPr>
              <a:t>https://skupnost.sio.si/course/view.php?id=9266</a:t>
            </a:r>
            <a:endParaRPr lang="sl-SI" sz="2400" dirty="0"/>
          </a:p>
          <a:p>
            <a:r>
              <a:rPr lang="sl-SI" sz="2400" dirty="0"/>
              <a:t>Geslo za vpis ŠSD</a:t>
            </a:r>
          </a:p>
          <a:p>
            <a:r>
              <a:rPr lang="sl-SI" sz="2400" dirty="0"/>
              <a:t>Revija Šolsko svetovalno delo – </a:t>
            </a:r>
            <a:r>
              <a:rPr lang="sl-SI" sz="2000" i="1" dirty="0"/>
              <a:t>1. št. marca tematska za vrtce; 2. št. junija in 3. št. jeseni</a:t>
            </a:r>
            <a:r>
              <a:rPr lang="sl-SI" sz="2400" dirty="0"/>
              <a:t> </a:t>
            </a:r>
            <a:r>
              <a:rPr lang="sl-SI" sz="1600" dirty="0" smtClean="0"/>
              <a:t>(cena za 1 izvod 11 eur)</a:t>
            </a:r>
            <a:endParaRPr lang="sl-SI" sz="1600" dirty="0"/>
          </a:p>
          <a:p>
            <a:r>
              <a:rPr lang="sl-SI" sz="2400" dirty="0" smtClean="0"/>
              <a:t>Interaktivne </a:t>
            </a:r>
            <a:r>
              <a:rPr lang="sl-SI" sz="2400" dirty="0"/>
              <a:t>Programske smernice</a:t>
            </a:r>
          </a:p>
          <a:p>
            <a:pPr marL="0" indent="0">
              <a:buNone/>
            </a:pPr>
            <a:r>
              <a:rPr lang="sl-SI" sz="2400" dirty="0"/>
              <a:t>    </a:t>
            </a:r>
            <a:r>
              <a:rPr lang="sl-SI" sz="2400" dirty="0">
                <a:hlinkClick r:id="rId4"/>
              </a:rPr>
              <a:t>https://dun.zrss.augmentech.si/#/</a:t>
            </a: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364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C0000"/>
                </a:solidFill>
              </a:rPr>
              <a:t>Strokovni dogodki za svetovalne delavce</a:t>
            </a:r>
            <a:endParaRPr lang="sl-SI" dirty="0">
              <a:solidFill>
                <a:srgbClr val="CC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800" dirty="0" smtClean="0"/>
              <a:t>Mesečne videokonference na različne teme – obvestila v SU in prek foruma – </a:t>
            </a:r>
            <a:r>
              <a:rPr lang="sl-SI" sz="2800" dirty="0" smtClean="0"/>
              <a:t>16. marec (Aktivnosti Društva za nenasilno komunikacijo) </a:t>
            </a:r>
            <a:r>
              <a:rPr lang="sl-SI" sz="2800" dirty="0" smtClean="0"/>
              <a:t>– </a:t>
            </a:r>
            <a:r>
              <a:rPr lang="sl-SI" sz="2800" dirty="0" smtClean="0">
                <a:solidFill>
                  <a:srgbClr val="CC0000"/>
                </a:solidFill>
              </a:rPr>
              <a:t>na daljavo</a:t>
            </a:r>
          </a:p>
          <a:p>
            <a:r>
              <a:rPr lang="sl-SI" sz="2800" dirty="0" smtClean="0"/>
              <a:t>Intervizijske skupine na daljavo v obsegu 6 srečanj; razpis za nove 3 skupine marca – </a:t>
            </a:r>
            <a:r>
              <a:rPr lang="sl-SI" sz="2800" dirty="0" smtClean="0">
                <a:solidFill>
                  <a:srgbClr val="CC0000"/>
                </a:solidFill>
              </a:rPr>
              <a:t>na daljavo</a:t>
            </a:r>
          </a:p>
          <a:p>
            <a:r>
              <a:rPr lang="sl-SI" sz="2800" dirty="0" smtClean="0"/>
              <a:t>Študijska srečanja – avgust in september (predvidoma letos </a:t>
            </a:r>
            <a:r>
              <a:rPr lang="sl-SI" sz="2800" dirty="0" smtClean="0">
                <a:solidFill>
                  <a:srgbClr val="CC0000"/>
                </a:solidFill>
              </a:rPr>
              <a:t>v živo</a:t>
            </a:r>
            <a:r>
              <a:rPr lang="sl-SI" sz="2800" dirty="0" smtClean="0"/>
              <a:t>)</a:t>
            </a:r>
          </a:p>
          <a:p>
            <a:r>
              <a:rPr lang="sl-SI" sz="2800" dirty="0" smtClean="0"/>
              <a:t>Pogovorne ure s svetovalkami – 15.2. in 15. 3. ob 10. </a:t>
            </a:r>
            <a:r>
              <a:rPr lang="sl-SI" sz="2800" dirty="0"/>
              <a:t>uri </a:t>
            </a:r>
            <a:r>
              <a:rPr lang="sl-SI" sz="2800" dirty="0" smtClean="0"/>
              <a:t>– povezava </a:t>
            </a:r>
            <a:r>
              <a:rPr lang="sl-SI" sz="2800" dirty="0" smtClean="0">
                <a:solidFill>
                  <a:srgbClr val="CC0000"/>
                </a:solidFill>
              </a:rPr>
              <a:t>https</a:t>
            </a:r>
            <a:r>
              <a:rPr lang="sl-SI" sz="2800" dirty="0">
                <a:solidFill>
                  <a:srgbClr val="CC0000"/>
                </a:solidFill>
              </a:rPr>
              <a:t>://tinyurl.com/2p8svfb3</a:t>
            </a:r>
            <a:endParaRPr lang="sl-SI" sz="2800" dirty="0" smtClean="0">
              <a:solidFill>
                <a:srgbClr val="CC0000"/>
              </a:solidFill>
            </a:endParaRPr>
          </a:p>
          <a:p>
            <a:r>
              <a:rPr lang="sl-SI" sz="2800" dirty="0" smtClean="0"/>
              <a:t>Konferenca 21. Prispevki strok – 21. aprila 2022 na Brdu pri Kranju – </a:t>
            </a:r>
            <a:r>
              <a:rPr lang="sl-SI" sz="2800" dirty="0" smtClean="0">
                <a:solidFill>
                  <a:srgbClr val="CC0000"/>
                </a:solidFill>
              </a:rPr>
              <a:t>v živo</a:t>
            </a:r>
            <a:endParaRPr lang="sl-SI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46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C0000"/>
                </a:solidFill>
              </a:rPr>
              <a:t>21. Prispevki strok </a:t>
            </a:r>
            <a:r>
              <a:rPr lang="sl-SI" b="1" i="1" dirty="0" smtClean="0">
                <a:solidFill>
                  <a:schemeClr val="accent6"/>
                </a:solidFill>
              </a:rPr>
              <a:t>Izzivi svetovalnega dela v spremenjenih družbenih razmerah</a:t>
            </a:r>
            <a:endParaRPr lang="sl-SI" b="1" i="1" dirty="0">
              <a:solidFill>
                <a:schemeClr val="accent6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KATIS 2021/22 – Katalog programov – Programski sklop ESS Projektni programi – Tematski sklop ESS Krepitev kompetenc na področju vodenja inovativnega javnega zavoda 2018 do 2022) direktni link </a:t>
            </a:r>
            <a:r>
              <a:rPr lang="sl-SI" u="sng" dirty="0">
                <a:hlinkClick r:id="rId2"/>
              </a:rPr>
              <a:t>https://paka3.mss.edus.si/Katis/Program.aspx?ID=6129</a:t>
            </a:r>
            <a:endParaRPr lang="sl-SI" dirty="0"/>
          </a:p>
          <a:p>
            <a:r>
              <a:rPr lang="sl-SI" dirty="0"/>
              <a:t> </a:t>
            </a:r>
            <a:r>
              <a:rPr lang="sl-SI" dirty="0" smtClean="0"/>
              <a:t>ni kotizacije</a:t>
            </a:r>
          </a:p>
          <a:p>
            <a:r>
              <a:rPr lang="sl-SI" dirty="0" smtClean="0"/>
              <a:t>Za aktivni prispevek 2 točki</a:t>
            </a:r>
          </a:p>
          <a:p>
            <a:r>
              <a:rPr lang="sl-SI" dirty="0" smtClean="0"/>
              <a:t>6 tematskih stez: </a:t>
            </a:r>
            <a:r>
              <a:rPr lang="sl-SI" b="1" dirty="0"/>
              <a:t>Karierna </a:t>
            </a:r>
            <a:r>
              <a:rPr lang="sl-SI" b="1" dirty="0" smtClean="0"/>
              <a:t>orientacija; </a:t>
            </a:r>
            <a:r>
              <a:rPr lang="sl-SI" dirty="0" smtClean="0"/>
              <a:t> </a:t>
            </a:r>
            <a:r>
              <a:rPr lang="sl-SI" b="1" dirty="0"/>
              <a:t>Duševno zdravje in dobrobit otrok in mladostnikov, kultura krepitve </a:t>
            </a:r>
            <a:r>
              <a:rPr lang="sl-SI" b="1" dirty="0" err="1" smtClean="0"/>
              <a:t>rezilientnosti</a:t>
            </a:r>
            <a:r>
              <a:rPr lang="sl-SI" dirty="0" smtClean="0"/>
              <a:t>; </a:t>
            </a:r>
            <a:r>
              <a:rPr lang="sl-SI" b="1" dirty="0"/>
              <a:t>Družine in socialni vidiki v aktualnem času v </a:t>
            </a:r>
            <a:r>
              <a:rPr lang="sl-SI" b="1" dirty="0" smtClean="0"/>
              <a:t>VIZ</a:t>
            </a:r>
            <a:r>
              <a:rPr lang="sl-SI" dirty="0" smtClean="0"/>
              <a:t>; </a:t>
            </a:r>
            <a:r>
              <a:rPr lang="sl-SI" b="1" dirty="0"/>
              <a:t>Varno učno okolje in preventivne </a:t>
            </a:r>
            <a:r>
              <a:rPr lang="sl-SI" b="1" dirty="0" smtClean="0"/>
              <a:t>dejavnosti</a:t>
            </a:r>
            <a:r>
              <a:rPr lang="sl-SI" dirty="0" smtClean="0"/>
              <a:t>; </a:t>
            </a:r>
            <a:r>
              <a:rPr lang="sl-SI" b="1" dirty="0"/>
              <a:t>Profesionalni razvoj svetovalnih delavcev, etične dileme</a:t>
            </a:r>
            <a:r>
              <a:rPr lang="sl-SI" dirty="0"/>
              <a:t> </a:t>
            </a:r>
            <a:r>
              <a:rPr lang="sl-SI" b="1" dirty="0"/>
              <a:t>in nove </a:t>
            </a:r>
            <a:r>
              <a:rPr lang="sl-SI" b="1" dirty="0" smtClean="0"/>
              <a:t>razmere</a:t>
            </a:r>
          </a:p>
          <a:p>
            <a:r>
              <a:rPr lang="sl-SI" dirty="0" smtClean="0"/>
              <a:t>Plenarna predavanja in delavnice; okrogla miza 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7915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C0000"/>
                </a:solidFill>
              </a:rPr>
              <a:t>Aktivni prispevek</a:t>
            </a:r>
            <a:endParaRPr lang="sl-SI" dirty="0">
              <a:solidFill>
                <a:srgbClr val="CC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Povzetek (največ pol A4 strani) v katerem avtor napove vsebino svoje predstavitve na konferenci – poslati do 10. marca na </a:t>
            </a:r>
            <a:r>
              <a:rPr lang="sl-SI" sz="2400" dirty="0" smtClean="0">
                <a:hlinkClick r:id="rId2"/>
              </a:rPr>
              <a:t>brigita.rupar@zrss.si</a:t>
            </a:r>
            <a:r>
              <a:rPr lang="sl-SI" sz="2400" dirty="0" smtClean="0"/>
              <a:t> </a:t>
            </a:r>
          </a:p>
          <a:p>
            <a:r>
              <a:rPr lang="sl-SI" sz="2400" dirty="0" smtClean="0"/>
              <a:t>Povzetki bodo objavljeni v e-zborniku</a:t>
            </a:r>
          </a:p>
          <a:p>
            <a:r>
              <a:rPr lang="sl-SI" sz="2400" dirty="0" smtClean="0"/>
              <a:t>Članka za konferenco ni treba napisati, lahko pa ga napišete in pošljete za objavo v reviji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381560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10956</TotalTime>
  <Words>318</Words>
  <Application>Microsoft Office PowerPoint</Application>
  <PresentationFormat>Diaprojekcija na zaslonu (4:3)</PresentationFormat>
  <Paragraphs>24</Paragraphs>
  <Slides>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Predmetna skupina za šolsko svetovalno delo – predstavitev aktivnosti</vt:lpstr>
      <vt:lpstr>PowerPointova predstavitev</vt:lpstr>
      <vt:lpstr>Strokovni dogodki za svetovalne delavce</vt:lpstr>
      <vt:lpstr>21. Prispevki strok Izzivi svetovalnega dela v spremenjenih družbenih razmerah</vt:lpstr>
      <vt:lpstr>Aktivni prispevek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Brigita Rupar</cp:lastModifiedBy>
  <cp:revision>319</cp:revision>
  <cp:lastPrinted>2020-08-17T08:30:15Z</cp:lastPrinted>
  <dcterms:created xsi:type="dcterms:W3CDTF">2004-04-23T10:18:28Z</dcterms:created>
  <dcterms:modified xsi:type="dcterms:W3CDTF">2022-01-28T09:08:32Z</dcterms:modified>
</cp:coreProperties>
</file>